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1004D-4488-453D-BB4A-803E3115EB8A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C5058-787D-4470-A389-BB2F7E987D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1600200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Big Sky Corporate</a:t>
            </a:r>
          </a:p>
          <a:p>
            <a:r>
              <a:rPr lang="en-US" sz="1200" dirty="0" smtClean="0"/>
              <a:t>1 Big Sky Drive</a:t>
            </a:r>
          </a:p>
          <a:p>
            <a:r>
              <a:rPr lang="en-US" sz="1200" dirty="0" smtClean="0"/>
              <a:t>Houston, TX  77009</a:t>
            </a:r>
          </a:p>
          <a:p>
            <a:r>
              <a:rPr lang="en-US" sz="1200" dirty="0" smtClean="0"/>
              <a:t>USA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676400"/>
            <a:ext cx="1600200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Big Sky Fabrication</a:t>
            </a:r>
          </a:p>
          <a:p>
            <a:r>
              <a:rPr lang="en-US" sz="1200" dirty="0" smtClean="0"/>
              <a:t>12801 San Antonio Rd</a:t>
            </a:r>
          </a:p>
          <a:p>
            <a:r>
              <a:rPr lang="en-US" sz="1200" dirty="0" smtClean="0"/>
              <a:t>Houston, TX  77095</a:t>
            </a:r>
          </a:p>
          <a:p>
            <a:r>
              <a:rPr lang="en-US" sz="1200" dirty="0" smtClean="0"/>
              <a:t>USA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590800"/>
            <a:ext cx="1600200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Big Sky Machining</a:t>
            </a:r>
          </a:p>
          <a:p>
            <a:r>
              <a:rPr lang="en-US" sz="1200" dirty="0" smtClean="0"/>
              <a:t>1</a:t>
            </a:r>
            <a:r>
              <a:rPr lang="en-US" sz="1200" dirty="0" smtClean="0"/>
              <a:t>801</a:t>
            </a:r>
            <a:r>
              <a:rPr lang="en-US" sz="1200" dirty="0" smtClean="0"/>
              <a:t>2 San Antonio Rd</a:t>
            </a:r>
          </a:p>
          <a:p>
            <a:r>
              <a:rPr lang="en-US" sz="1200" dirty="0" smtClean="0"/>
              <a:t>Houston, TX  77095</a:t>
            </a:r>
          </a:p>
          <a:p>
            <a:r>
              <a:rPr lang="en-US" sz="1200" dirty="0" smtClean="0"/>
              <a:t>USA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2133600"/>
            <a:ext cx="1600200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Big Sky Finishing</a:t>
            </a:r>
          </a:p>
          <a:p>
            <a:r>
              <a:rPr lang="en-US" sz="1200" dirty="0" smtClean="0"/>
              <a:t>11655 Solar Ave</a:t>
            </a:r>
          </a:p>
          <a:p>
            <a:r>
              <a:rPr lang="en-US" sz="1200" dirty="0" smtClean="0"/>
              <a:t>Houston, TX  77095</a:t>
            </a:r>
          </a:p>
          <a:p>
            <a:r>
              <a:rPr lang="en-US" sz="1200" dirty="0" smtClean="0"/>
              <a:t>USA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133600"/>
            <a:ext cx="1600200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Big Sky Assembly</a:t>
            </a:r>
          </a:p>
          <a:p>
            <a:r>
              <a:rPr lang="en-US" sz="1200" dirty="0" smtClean="0"/>
              <a:t>9889 Homer Rd</a:t>
            </a:r>
          </a:p>
          <a:p>
            <a:r>
              <a:rPr lang="en-US" sz="1200" dirty="0" smtClean="0"/>
              <a:t>Houston, TX  77095</a:t>
            </a:r>
          </a:p>
          <a:p>
            <a:r>
              <a:rPr lang="en-US" sz="1200" dirty="0" smtClean="0"/>
              <a:t>USA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2318266"/>
            <a:ext cx="1600200" cy="4616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Aero structure Customers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3657600"/>
            <a:ext cx="1600200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Big Sky Landing Gear  </a:t>
            </a:r>
          </a:p>
          <a:p>
            <a:r>
              <a:rPr lang="en-US" sz="1200" dirty="0" smtClean="0"/>
              <a:t>1</a:t>
            </a:r>
            <a:r>
              <a:rPr lang="en-US" sz="1200" dirty="0" smtClean="0"/>
              <a:t>801</a:t>
            </a:r>
            <a:r>
              <a:rPr lang="en-US" sz="1200" dirty="0" smtClean="0"/>
              <a:t>2 San Antonio Rd</a:t>
            </a:r>
          </a:p>
          <a:p>
            <a:r>
              <a:rPr lang="en-US" sz="1200" dirty="0" smtClean="0"/>
              <a:t>Houston, TX  77095</a:t>
            </a:r>
          </a:p>
          <a:p>
            <a:r>
              <a:rPr lang="en-US" sz="1200" dirty="0" smtClean="0"/>
              <a:t>USA 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4572000"/>
            <a:ext cx="1600200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Big Sky Actuation</a:t>
            </a:r>
          </a:p>
          <a:p>
            <a:r>
              <a:rPr lang="en-US" sz="1200" dirty="0" smtClean="0"/>
              <a:t>1</a:t>
            </a:r>
            <a:r>
              <a:rPr lang="en-US" sz="1200" dirty="0" smtClean="0"/>
              <a:t>801</a:t>
            </a:r>
            <a:r>
              <a:rPr lang="en-US" sz="1200" dirty="0" smtClean="0"/>
              <a:t>2 San Antonio Rd</a:t>
            </a:r>
          </a:p>
          <a:p>
            <a:r>
              <a:rPr lang="en-US" sz="1200" dirty="0" smtClean="0"/>
              <a:t>Houston, TX  77095</a:t>
            </a:r>
          </a:p>
          <a:p>
            <a:r>
              <a:rPr lang="en-US" sz="1200" dirty="0" smtClean="0"/>
              <a:t>USA 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5486400"/>
            <a:ext cx="1600200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Big Sky Controls</a:t>
            </a:r>
          </a:p>
          <a:p>
            <a:r>
              <a:rPr lang="en-US" sz="1200" dirty="0" smtClean="0"/>
              <a:t>1</a:t>
            </a:r>
            <a:r>
              <a:rPr lang="en-US" sz="1200" dirty="0" smtClean="0"/>
              <a:t>801</a:t>
            </a:r>
            <a:r>
              <a:rPr lang="en-US" sz="1200" dirty="0" smtClean="0"/>
              <a:t>2 San Antonio Rd</a:t>
            </a:r>
          </a:p>
          <a:p>
            <a:r>
              <a:rPr lang="en-US" sz="1200" dirty="0" smtClean="0"/>
              <a:t>Houston, TX  77095</a:t>
            </a:r>
          </a:p>
          <a:p>
            <a:r>
              <a:rPr lang="en-US" sz="1200" dirty="0" smtClean="0"/>
              <a:t>USA </a:t>
            </a:r>
            <a:endParaRPr lang="en-US" sz="1200" dirty="0"/>
          </a:p>
        </p:txBody>
      </p:sp>
      <p:sp>
        <p:nvSpPr>
          <p:cNvPr id="13" name="Left Brace 12"/>
          <p:cNvSpPr/>
          <p:nvPr/>
        </p:nvSpPr>
        <p:spPr>
          <a:xfrm>
            <a:off x="609600" y="1676400"/>
            <a:ext cx="45719" cy="1752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09600"/>
            <a:ext cx="738664" cy="838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200" dirty="0" smtClean="0"/>
              <a:t>Single Site Central Function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2133600"/>
            <a:ext cx="369332" cy="838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200" dirty="0" smtClean="0"/>
              <a:t>Campus</a:t>
            </a:r>
            <a:endParaRPr lang="en-US" sz="1200" dirty="0"/>
          </a:p>
        </p:txBody>
      </p:sp>
      <p:sp>
        <p:nvSpPr>
          <p:cNvPr id="16" name="Left Brace 15"/>
          <p:cNvSpPr/>
          <p:nvPr/>
        </p:nvSpPr>
        <p:spPr>
          <a:xfrm>
            <a:off x="609600" y="3657600"/>
            <a:ext cx="45719" cy="2667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609600" y="609600"/>
            <a:ext cx="45719" cy="838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8600" y="4572000"/>
            <a:ext cx="369332" cy="838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200" dirty="0" smtClean="0"/>
              <a:t>Several Site</a:t>
            </a:r>
            <a:endParaRPr lang="en-US" sz="1200" dirty="0"/>
          </a:p>
        </p:txBody>
      </p:sp>
      <p:cxnSp>
        <p:nvCxnSpPr>
          <p:cNvPr id="20" name="Elbow Connector 19"/>
          <p:cNvCxnSpPr>
            <a:stCxn id="5" idx="3"/>
            <a:endCxn id="7" idx="1"/>
          </p:cNvCxnSpPr>
          <p:nvPr/>
        </p:nvCxnSpPr>
        <p:spPr>
          <a:xfrm>
            <a:off x="2362200" y="2091899"/>
            <a:ext cx="3810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6" idx="3"/>
          </p:cNvCxnSpPr>
          <p:nvPr/>
        </p:nvCxnSpPr>
        <p:spPr>
          <a:xfrm>
            <a:off x="2362200" y="3006299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6" idx="3"/>
            <a:endCxn id="7" idx="1"/>
          </p:cNvCxnSpPr>
          <p:nvPr/>
        </p:nvCxnSpPr>
        <p:spPr>
          <a:xfrm flipV="1">
            <a:off x="2362200" y="2549099"/>
            <a:ext cx="3810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3"/>
            <a:endCxn id="8" idx="1"/>
          </p:cNvCxnSpPr>
          <p:nvPr/>
        </p:nvCxnSpPr>
        <p:spPr>
          <a:xfrm>
            <a:off x="4343400" y="2549099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3"/>
            <a:endCxn id="9" idx="1"/>
          </p:cNvCxnSpPr>
          <p:nvPr/>
        </p:nvCxnSpPr>
        <p:spPr>
          <a:xfrm>
            <a:off x="6172200" y="2549099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6" idx="3"/>
            <a:endCxn id="10" idx="3"/>
          </p:cNvCxnSpPr>
          <p:nvPr/>
        </p:nvCxnSpPr>
        <p:spPr>
          <a:xfrm>
            <a:off x="2362200" y="3006299"/>
            <a:ext cx="12700" cy="1066800"/>
          </a:xfrm>
          <a:prstGeom prst="bentConnector3">
            <a:avLst>
              <a:gd name="adj1" fmla="val 149578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6" idx="3"/>
            <a:endCxn id="11" idx="3"/>
          </p:cNvCxnSpPr>
          <p:nvPr/>
        </p:nvCxnSpPr>
        <p:spPr>
          <a:xfrm>
            <a:off x="2362200" y="3006299"/>
            <a:ext cx="12700" cy="1981200"/>
          </a:xfrm>
          <a:prstGeom prst="bentConnector3">
            <a:avLst>
              <a:gd name="adj1" fmla="val 13943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6" idx="3"/>
            <a:endCxn id="12" idx="3"/>
          </p:cNvCxnSpPr>
          <p:nvPr/>
        </p:nvCxnSpPr>
        <p:spPr>
          <a:xfrm>
            <a:off x="2362200" y="3006299"/>
            <a:ext cx="12700" cy="2895600"/>
          </a:xfrm>
          <a:prstGeom prst="bentConnector3">
            <a:avLst>
              <a:gd name="adj1" fmla="val 149578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00400" y="41148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Note: The Fabrication, Machining and Finishing divisions supply detail parts to Landing Gear, Actuation and Controls divisions</a:t>
            </a:r>
            <a:endParaRPr lang="en-US" sz="1200" dirty="0"/>
          </a:p>
        </p:txBody>
      </p:sp>
      <p:cxnSp>
        <p:nvCxnSpPr>
          <p:cNvPr id="44" name="Straight Connector 43"/>
          <p:cNvCxnSpPr>
            <a:stCxn id="42" idx="1"/>
          </p:cNvCxnSpPr>
          <p:nvPr/>
        </p:nvCxnSpPr>
        <p:spPr>
          <a:xfrm flipH="1" flipV="1">
            <a:off x="2590800" y="4114800"/>
            <a:ext cx="609600" cy="323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276600" y="533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Big Sky Aerospace Cert Structures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130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Textron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c27188</dc:creator>
  <cp:lastModifiedBy>c27188</cp:lastModifiedBy>
  <cp:revision>2</cp:revision>
  <dcterms:created xsi:type="dcterms:W3CDTF">2012-02-12T12:16:53Z</dcterms:created>
  <dcterms:modified xsi:type="dcterms:W3CDTF">2012-02-12T12:43:23Z</dcterms:modified>
</cp:coreProperties>
</file>