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Lst>
  <p:notesMasterIdLst>
    <p:notesMasterId r:id="rId21"/>
  </p:notesMasterIdLst>
  <p:handoutMasterIdLst>
    <p:handoutMasterId r:id="rId22"/>
  </p:handoutMasterIdLst>
  <p:sldIdLst>
    <p:sldId id="276" r:id="rId3"/>
    <p:sldId id="280" r:id="rId4"/>
    <p:sldId id="287" r:id="rId5"/>
    <p:sldId id="291" r:id="rId6"/>
    <p:sldId id="283" r:id="rId7"/>
    <p:sldId id="293" r:id="rId8"/>
    <p:sldId id="299" r:id="rId9"/>
    <p:sldId id="285" r:id="rId10"/>
    <p:sldId id="286" r:id="rId11"/>
    <p:sldId id="284" r:id="rId12"/>
    <p:sldId id="303" r:id="rId13"/>
    <p:sldId id="302" r:id="rId14"/>
    <p:sldId id="281" r:id="rId15"/>
    <p:sldId id="301" r:id="rId16"/>
    <p:sldId id="300" r:id="rId17"/>
    <p:sldId id="282" r:id="rId18"/>
    <p:sldId id="305" r:id="rId19"/>
    <p:sldId id="304" r:id="rId20"/>
  </p:sldIdLst>
  <p:sldSz cx="9144000" cy="6858000" type="screen4x3"/>
  <p:notesSz cx="7104063" cy="10234613"/>
  <p:defaultTextStyle>
    <a:defPPr>
      <a:defRPr lang="en-GB"/>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showPr>
  <p:clrMru>
    <a:srgbClr val="000000"/>
    <a:srgbClr val="71798C"/>
    <a:srgbClr val="F9E807"/>
    <a:srgbClr val="FBB915"/>
    <a:srgbClr val="BD2D42"/>
    <a:srgbClr val="565C6A"/>
    <a:srgbClr val="656C7D"/>
    <a:srgbClr val="BDC8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6622" autoAdjust="0"/>
  </p:normalViewPr>
  <p:slideViewPr>
    <p:cSldViewPr snapToObjects="1">
      <p:cViewPr>
        <p:scale>
          <a:sx n="60" d="100"/>
          <a:sy n="60" d="100"/>
        </p:scale>
        <p:origin x="-898" y="-418"/>
      </p:cViewPr>
      <p:guideLst>
        <p:guide orient="horz" pos="22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20" d="100"/>
          <a:sy n="120" d="100"/>
        </p:scale>
        <p:origin x="-2220" y="2844"/>
      </p:cViewPr>
      <p:guideLst>
        <p:guide orient="horz" pos="3223"/>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7"/>
          <p:cNvSpPr>
            <a:spLocks noChangeArrowheads="1"/>
          </p:cNvSpPr>
          <p:nvPr/>
        </p:nvSpPr>
        <p:spPr bwMode="auto">
          <a:xfrm>
            <a:off x="4100513" y="10015538"/>
            <a:ext cx="1177925" cy="236537"/>
          </a:xfrm>
          <a:prstGeom prst="rect">
            <a:avLst/>
          </a:prstGeom>
          <a:noFill/>
          <a:ln w="9525">
            <a:noFill/>
            <a:miter lim="800000"/>
            <a:headEnd/>
            <a:tailEnd/>
          </a:ln>
        </p:spPr>
        <p:txBody>
          <a:bodyPr lIns="0" tIns="47189" rIns="0" bIns="47189"/>
          <a:lstStyle/>
          <a:p>
            <a:pPr algn="r" defTabSz="942975" eaLnBrk="1" hangingPunct="1">
              <a:defRPr/>
            </a:pPr>
            <a:r>
              <a:rPr lang="en-US" sz="800" noProof="1"/>
              <a:t> </a:t>
            </a:r>
          </a:p>
        </p:txBody>
      </p:sp>
      <p:sp>
        <p:nvSpPr>
          <p:cNvPr id="4099" name="Rectangle 28"/>
          <p:cNvSpPr>
            <a:spLocks noChangeArrowheads="1"/>
          </p:cNvSpPr>
          <p:nvPr/>
        </p:nvSpPr>
        <p:spPr bwMode="auto">
          <a:xfrm>
            <a:off x="236538" y="9998075"/>
            <a:ext cx="3754437" cy="254000"/>
          </a:xfrm>
          <a:prstGeom prst="rect">
            <a:avLst/>
          </a:prstGeom>
          <a:noFill/>
          <a:ln w="9525">
            <a:noFill/>
            <a:miter lim="800000"/>
            <a:headEnd/>
            <a:tailEnd/>
          </a:ln>
        </p:spPr>
        <p:txBody>
          <a:bodyPr lIns="371569" tIns="47189" rIns="94379" bIns="47189"/>
          <a:lstStyle/>
          <a:p>
            <a:pPr defTabSz="942975" eaLnBrk="1" hangingPunct="1">
              <a:defRPr/>
            </a:pPr>
            <a:endParaRPr lang="en-US" sz="800" noProof="1"/>
          </a:p>
        </p:txBody>
      </p:sp>
      <p:sp>
        <p:nvSpPr>
          <p:cNvPr id="5149" name="Rectangle 29"/>
          <p:cNvSpPr>
            <a:spLocks noChangeArrowheads="1"/>
          </p:cNvSpPr>
          <p:nvPr/>
        </p:nvSpPr>
        <p:spPr bwMode="auto">
          <a:xfrm>
            <a:off x="3119438" y="9798050"/>
            <a:ext cx="881062" cy="217488"/>
          </a:xfrm>
          <a:prstGeom prst="rect">
            <a:avLst/>
          </a:prstGeom>
          <a:noFill/>
          <a:ln w="9525">
            <a:noFill/>
            <a:miter lim="800000"/>
            <a:headEnd/>
            <a:tailEnd/>
          </a:ln>
          <a:effectLst/>
        </p:spPr>
        <p:txBody>
          <a:bodyPr lIns="0" tIns="0" rIns="0" bIns="0" anchor="ctr"/>
          <a:lstStyle/>
          <a:p>
            <a:pPr algn="ctr" defTabSz="942975" eaLnBrk="1" hangingPunct="1">
              <a:defRPr/>
            </a:pPr>
            <a:r>
              <a:rPr lang="en-US" altLang="en-US" sz="800" noProof="1">
                <a:solidFill>
                  <a:srgbClr val="71798C"/>
                </a:solidFill>
              </a:rPr>
              <a:t>Page </a:t>
            </a:r>
            <a:fld id="{70C36A21-3351-43B7-91CC-8A0F47C9FD50}" type="slidenum">
              <a:rPr altLang="en-US" sz="800" noProof="1">
                <a:solidFill>
                  <a:srgbClr val="71798C"/>
                </a:solidFill>
              </a:rPr>
              <a:pPr algn="ctr" defTabSz="942975" eaLnBrk="1" hangingPunct="1">
                <a:defRPr/>
              </a:pPr>
              <a:t>‹#›</a:t>
            </a:fld>
            <a:endParaRPr lang="en-US" altLang="en-US" sz="800" noProof="1">
              <a:solidFill>
                <a:srgbClr val="71798C"/>
              </a:solidFill>
            </a:endParaRPr>
          </a:p>
        </p:txBody>
      </p:sp>
      <p:sp>
        <p:nvSpPr>
          <p:cNvPr id="4101" name="Text Box 31"/>
          <p:cNvSpPr txBox="1">
            <a:spLocks noChangeArrowheads="1"/>
          </p:cNvSpPr>
          <p:nvPr/>
        </p:nvSpPr>
        <p:spPr bwMode="auto">
          <a:xfrm>
            <a:off x="1752600" y="10039350"/>
            <a:ext cx="3316288" cy="76200"/>
          </a:xfrm>
          <a:prstGeom prst="rect">
            <a:avLst/>
          </a:prstGeom>
          <a:noFill/>
          <a:ln w="9525">
            <a:noFill/>
            <a:miter lim="800000"/>
            <a:headEnd/>
            <a:tailEnd/>
          </a:ln>
        </p:spPr>
        <p:txBody>
          <a:bodyPr lIns="0" tIns="0" rIns="0" bIns="0" anchor="ctr">
            <a:spAutoFit/>
          </a:bodyPr>
          <a:lstStyle/>
          <a:p>
            <a:pPr algn="ctr" defTabSz="942975" eaLnBrk="1" hangingPunct="1">
              <a:defRPr/>
            </a:pPr>
            <a:r>
              <a:rPr lang="en-US" sz="500" noProof="1">
                <a:solidFill>
                  <a:srgbClr val="71798C"/>
                </a:solidFill>
              </a:rPr>
              <a:t>© IAQG, EAQG and iSee Solutions Limited. All rights reserved. Confidential and proprietary document.</a:t>
            </a:r>
            <a:endParaRPr lang="en-US" sz="1900" noProof="1">
              <a:solidFill>
                <a:srgbClr val="71798C"/>
              </a:solidFill>
            </a:endParaRPr>
          </a:p>
        </p:txBody>
      </p:sp>
      <p:pic>
        <p:nvPicPr>
          <p:cNvPr id="18438" name="Picture 7" descr="iSEE Solutions logo_FINAL.png"/>
          <p:cNvPicPr>
            <a:picLocks noChangeAspect="1"/>
          </p:cNvPicPr>
          <p:nvPr/>
        </p:nvPicPr>
        <p:blipFill>
          <a:blip r:embed="rId2" cstate="print"/>
          <a:srcRect/>
          <a:stretch>
            <a:fillRect/>
          </a:stretch>
        </p:blipFill>
        <p:spPr bwMode="auto">
          <a:xfrm>
            <a:off x="6503988" y="9725025"/>
            <a:ext cx="428625" cy="369888"/>
          </a:xfrm>
          <a:prstGeom prst="rect">
            <a:avLst/>
          </a:prstGeom>
          <a:noFill/>
          <a:ln w="9525">
            <a:noFill/>
            <a:miter lim="800000"/>
            <a:headEnd/>
            <a:tailEnd/>
          </a:ln>
        </p:spPr>
      </p:pic>
      <p:pic>
        <p:nvPicPr>
          <p:cNvPr id="18439" name="Picture 7" descr="IAQG N-B.jpg"/>
          <p:cNvPicPr>
            <a:picLocks noChangeAspect="1"/>
          </p:cNvPicPr>
          <p:nvPr/>
        </p:nvPicPr>
        <p:blipFill>
          <a:blip r:embed="rId3" cstate="print"/>
          <a:srcRect/>
          <a:stretch>
            <a:fillRect/>
          </a:stretch>
        </p:blipFill>
        <p:spPr bwMode="auto">
          <a:xfrm>
            <a:off x="498475" y="9725025"/>
            <a:ext cx="555625" cy="327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992188" y="466725"/>
            <a:ext cx="5119687"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7738" y="4860925"/>
            <a:ext cx="5208587" cy="4606925"/>
          </a:xfrm>
          <a:prstGeom prst="rect">
            <a:avLst/>
          </a:prstGeom>
          <a:noFill/>
          <a:ln w="9525">
            <a:noFill/>
            <a:miter lim="800000"/>
            <a:headEnd/>
            <a:tailEnd/>
          </a:ln>
          <a:effectLst/>
        </p:spPr>
        <p:txBody>
          <a:bodyPr vert="horz" wrap="square" lIns="94528" tIns="47264" rIns="94528" bIns="4726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3" name="Rectangle 7"/>
          <p:cNvSpPr>
            <a:spLocks noGrp="1" noChangeArrowheads="1"/>
          </p:cNvSpPr>
          <p:nvPr>
            <p:ph type="sldNum" sz="quarter" idx="5"/>
          </p:nvPr>
        </p:nvSpPr>
        <p:spPr bwMode="auto">
          <a:xfrm>
            <a:off x="5984875" y="9996488"/>
            <a:ext cx="779463" cy="238125"/>
          </a:xfrm>
          <a:prstGeom prst="rect">
            <a:avLst/>
          </a:prstGeom>
          <a:noFill/>
          <a:ln w="9525">
            <a:noFill/>
            <a:miter lim="800000"/>
            <a:headEnd/>
            <a:tailEnd/>
          </a:ln>
          <a:effectLst/>
        </p:spPr>
        <p:txBody>
          <a:bodyPr vert="horz" wrap="square" lIns="186083" tIns="47264" rIns="0" bIns="47264" numCol="1" anchor="t" anchorCtr="0" compatLnSpc="1">
            <a:prstTxWarp prst="textNoShape">
              <a:avLst/>
            </a:prstTxWarp>
          </a:bodyPr>
          <a:lstStyle>
            <a:lvl1pPr algn="r" eaLnBrk="1" hangingPunct="1">
              <a:defRPr sz="800" noProof="1"/>
            </a:lvl1pPr>
          </a:lstStyle>
          <a:p>
            <a:pPr>
              <a:defRPr/>
            </a:pPr>
            <a:r>
              <a:rPr lang="en-US" altLang="en-US"/>
              <a:t>Page </a:t>
            </a:r>
            <a:fld id="{95F0C74A-7C23-41A9-B6B3-F4B1BD1AF9EB}" type="slidenum">
              <a:rPr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altLang="en-US" smtClean="0"/>
              <a:t>Page </a:t>
            </a:r>
            <a:fld id="{95F0C74A-7C23-41A9-B6B3-F4B1BD1AF9EB}" type="slidenum">
              <a:rPr lang="en-US" altLang="en-US" smtClean="0"/>
              <a:pPr>
                <a:defRPr/>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13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sz="800" smtClean="0"/>
              <a:t>Page </a:t>
            </a:r>
            <a:fld id="{6DBA1926-A2BD-4E13-ABC0-94A99E202D92}" type="slidenum">
              <a:rPr altLang="en-US" sz="800" smtClean="0"/>
              <a:pPr>
                <a:spcBef>
                  <a:spcPct val="0"/>
                </a:spcBef>
              </a:pPr>
              <a:t>14</a:t>
            </a:fld>
            <a:endParaRPr lang="en-GB" altLang="en-US" sz="800" smtClean="0"/>
          </a:p>
        </p:txBody>
      </p:sp>
    </p:spTree>
    <p:extLst>
      <p:ext uri="{BB962C8B-B14F-4D97-AF65-F5344CB8AC3E}">
        <p14:creationId xmlns:p14="http://schemas.microsoft.com/office/powerpoint/2010/main" xmlns="" val="10967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sz="800" smtClean="0">
                <a:solidFill>
                  <a:prstClr val="black"/>
                </a:solidFill>
              </a:rPr>
              <a:t>Page </a:t>
            </a:r>
            <a:fld id="{32551625-D6BC-41AC-AE95-0C06AE5C39A8}" type="slidenum">
              <a:rPr altLang="en-US" sz="800" smtClean="0">
                <a:solidFill>
                  <a:prstClr val="black"/>
                </a:solidFill>
              </a:rPr>
              <a:pPr>
                <a:spcBef>
                  <a:spcPct val="0"/>
                </a:spcBef>
              </a:pPr>
              <a:t>15</a:t>
            </a:fld>
            <a:endParaRPr lang="en-GB" altLang="en-US" sz="800" smtClean="0">
              <a:solidFill>
                <a:prstClr val="black"/>
              </a:solidFill>
            </a:endParaRPr>
          </a:p>
        </p:txBody>
      </p:sp>
    </p:spTree>
    <p:extLst>
      <p:ext uri="{BB962C8B-B14F-4D97-AF65-F5344CB8AC3E}">
        <p14:creationId xmlns:p14="http://schemas.microsoft.com/office/powerpoint/2010/main" xmlns="" val="30196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8196" name="Slide Number Placeholder 3"/>
          <p:cNvSpPr>
            <a:spLocks noGrp="1"/>
          </p:cNvSpPr>
          <p:nvPr>
            <p:ph type="sldNum" sz="quarter" idx="5"/>
          </p:nvPr>
        </p:nvSpPr>
        <p:spPr/>
        <p:txBody>
          <a:bodyPr/>
          <a:lstStyle/>
          <a:p>
            <a:pPr>
              <a:defRPr/>
            </a:pPr>
            <a:r>
              <a:rPr lang="en-GB" smtClean="0"/>
              <a:t>Page </a:t>
            </a:r>
            <a:fld id="{BEDEFF31-DF71-41DB-9593-E2D1B70355B0}" type="slidenum">
              <a:rPr smtClean="0"/>
              <a:pPr>
                <a:defRPr/>
              </a:pPr>
              <a:t>6</a:t>
            </a:fld>
            <a:endParaRPr lang="en-GB" smtClean="0"/>
          </a:p>
        </p:txBody>
      </p:sp>
    </p:spTree>
    <p:extLst>
      <p:ext uri="{BB962C8B-B14F-4D97-AF65-F5344CB8AC3E}">
        <p14:creationId xmlns:p14="http://schemas.microsoft.com/office/powerpoint/2010/main" xmlns="" val="369597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8196" name="Slide Number Placeholder 3"/>
          <p:cNvSpPr>
            <a:spLocks noGrp="1"/>
          </p:cNvSpPr>
          <p:nvPr>
            <p:ph type="sldNum" sz="quarter" idx="5"/>
          </p:nvPr>
        </p:nvSpPr>
        <p:spPr/>
        <p:txBody>
          <a:bodyPr/>
          <a:lstStyle/>
          <a:p>
            <a:pPr>
              <a:defRPr/>
            </a:pPr>
            <a:r>
              <a:rPr lang="en-GB" smtClean="0"/>
              <a:t>Page </a:t>
            </a:r>
            <a:fld id="{CCE7FA86-5607-4D2E-9B6C-FB40D21F56EA}" type="slidenum">
              <a:rPr smtClean="0"/>
              <a:pPr>
                <a:defRPr/>
              </a:pPr>
              <a:t>7</a:t>
            </a:fld>
            <a:endParaRPr lang="en-GB" smtClean="0"/>
          </a:p>
        </p:txBody>
      </p:sp>
    </p:spTree>
    <p:extLst>
      <p:ext uri="{BB962C8B-B14F-4D97-AF65-F5344CB8AC3E}">
        <p14:creationId xmlns:p14="http://schemas.microsoft.com/office/powerpoint/2010/main" xmlns="" val="249530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p>
            <a:r>
              <a:rPr lang="en-US" altLang="en-US" smtClean="0"/>
              <a:t>Page </a:t>
            </a:r>
            <a:fld id="{55C2E8D3-4A3F-41CF-AFEB-8ED886FE1BA0}" type="slidenum">
              <a:rPr altLang="en-US" smtClean="0"/>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3" y="4077072"/>
            <a:ext cx="8208913" cy="828000"/>
          </a:xfrm>
          <a:noFill/>
          <a:ln w="9525">
            <a:noFill/>
          </a:ln>
        </p:spPr>
        <p:txBody>
          <a:bodyPr lIns="91440" tIns="45720" rIns="54000" bIns="45720" anchor="b"/>
          <a:lstStyle>
            <a:lvl1pPr algn="l">
              <a:defRPr b="1">
                <a:solidFill>
                  <a:schemeClr val="bg1"/>
                </a:solidFill>
              </a:defRPr>
            </a:lvl1pPr>
          </a:lstStyle>
          <a:p>
            <a:r>
              <a:rPr lang="en-US" noProof="0" smtClean="0"/>
              <a:t>Click to edit Master title style</a:t>
            </a:r>
            <a:endParaRPr lang="en-GB" noProof="0"/>
          </a:p>
        </p:txBody>
      </p:sp>
      <p:sp>
        <p:nvSpPr>
          <p:cNvPr id="3075" name="Rectangle 3"/>
          <p:cNvSpPr>
            <a:spLocks noGrp="1" noChangeArrowheads="1"/>
          </p:cNvSpPr>
          <p:nvPr>
            <p:ph type="subTitle" idx="1"/>
          </p:nvPr>
        </p:nvSpPr>
        <p:spPr>
          <a:xfrm>
            <a:off x="467543" y="4932000"/>
            <a:ext cx="8208913" cy="576000"/>
          </a:xfrm>
        </p:spPr>
        <p:txBody>
          <a:bodyPr tIns="36000" rIns="54000"/>
          <a:lstStyle>
            <a:lvl1pPr marL="0" indent="0" algn="l">
              <a:lnSpc>
                <a:spcPct val="80000"/>
              </a:lnSpc>
              <a:buFontTx/>
              <a:buNone/>
              <a:defRPr sz="1800" b="1">
                <a:solidFill>
                  <a:schemeClr val="bg1"/>
                </a:solidFill>
              </a:defRPr>
            </a:lvl1pPr>
          </a:lstStyle>
          <a:p>
            <a:r>
              <a:rPr lang="en-US" noProof="0" smtClean="0"/>
              <a:t>Click to edit Master subtitle style</a:t>
            </a:r>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6737"/>
            <a:ext cx="4038600" cy="428942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6737"/>
            <a:ext cx="4038600" cy="4289426"/>
          </a:xfrm>
          <a:noFill/>
          <a:ln w="9525">
            <a:noFill/>
            <a:miter lim="800000"/>
            <a:headEnd/>
            <a:tailEnd/>
          </a:ln>
        </p:spPr>
        <p:txBody>
          <a:bodyPr vert="horz" wrap="square" lIns="91440" tIns="90000" rIns="91440" bIns="90000" numCol="1" anchor="t" anchorCtr="0" compatLnSpc="1">
            <a:prstTxWarp prst="textNoShape">
              <a:avLst/>
            </a:prstTxWarp>
          </a:bodyPr>
          <a:lstStyle>
            <a:lvl1pPr>
              <a:defRPr lang="en-US" sz="2000" smtClean="0"/>
            </a:lvl1pPr>
            <a:lvl2pPr>
              <a:defRPr lang="en-US" sz="1800" smtClean="0"/>
            </a:lvl2pPr>
            <a:lvl3pPr>
              <a:defRPr lang="en-US" sz="1600" smtClean="0"/>
            </a:lvl3pPr>
            <a:lvl4pPr>
              <a:defRPr lang="en-US" sz="1400" smtClean="0"/>
            </a:lvl4pPr>
            <a:lvl5pPr>
              <a:defRPr lang="en-US"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00" b="1" i="1" u="sng" kern="1200">
                <a:solidFill>
                  <a:srgbClr val="12245A"/>
                </a:solidFill>
                <a:latin typeface="Verdana" pitchFamily="34" charset="0"/>
                <a:ea typeface="Verdana" pitchFamily="34" charset="0"/>
                <a:cs typeface="Verdana" pitchFamily="34" charset="0"/>
              </a:defRPr>
            </a:lvl1pPr>
            <a:lvl2pPr marL="457200" algn="l" rtl="0" fontAlgn="base">
              <a:spcBef>
                <a:spcPct val="0"/>
              </a:spcBef>
              <a:spcAft>
                <a:spcPct val="0"/>
              </a:spcAft>
              <a:defRPr sz="1600" b="1" i="1" u="sng" kern="1200">
                <a:solidFill>
                  <a:schemeClr val="tx1"/>
                </a:solidFill>
                <a:latin typeface="Arial" charset="0"/>
                <a:ea typeface="ＭＳ Ｐゴシック" charset="-128"/>
                <a:cs typeface="+mn-cs"/>
              </a:defRPr>
            </a:lvl2pPr>
            <a:lvl3pPr marL="914400" algn="l" rtl="0" fontAlgn="base">
              <a:spcBef>
                <a:spcPct val="0"/>
              </a:spcBef>
              <a:spcAft>
                <a:spcPct val="0"/>
              </a:spcAft>
              <a:defRPr sz="1600" b="1" i="1" u="sng" kern="1200">
                <a:solidFill>
                  <a:schemeClr val="tx1"/>
                </a:solidFill>
                <a:latin typeface="Arial" charset="0"/>
                <a:ea typeface="ＭＳ Ｐゴシック" charset="-128"/>
                <a:cs typeface="+mn-cs"/>
              </a:defRPr>
            </a:lvl3pPr>
            <a:lvl4pPr marL="1371600" algn="l" rtl="0" fontAlgn="base">
              <a:spcBef>
                <a:spcPct val="0"/>
              </a:spcBef>
              <a:spcAft>
                <a:spcPct val="0"/>
              </a:spcAft>
              <a:defRPr sz="1600" b="1" i="1" u="sng" kern="1200">
                <a:solidFill>
                  <a:schemeClr val="tx1"/>
                </a:solidFill>
                <a:latin typeface="Arial" charset="0"/>
                <a:ea typeface="ＭＳ Ｐゴシック" charset="-128"/>
                <a:cs typeface="+mn-cs"/>
              </a:defRPr>
            </a:lvl4pPr>
            <a:lvl5pPr marL="1828800" algn="l" rtl="0" fontAlgn="base">
              <a:spcBef>
                <a:spcPct val="0"/>
              </a:spcBef>
              <a:spcAft>
                <a:spcPct val="0"/>
              </a:spcAft>
              <a:defRPr sz="1600" b="1" i="1" u="sng" kern="1200">
                <a:solidFill>
                  <a:schemeClr val="tx1"/>
                </a:solidFill>
                <a:latin typeface="Arial" charset="0"/>
                <a:ea typeface="ＭＳ Ｐゴシック" charset="-128"/>
                <a:cs typeface="+mn-cs"/>
              </a:defRPr>
            </a:lvl5pPr>
            <a:lvl6pPr marL="2286000" algn="l" defTabSz="914400" rtl="0" eaLnBrk="1" latinLnBrk="0" hangingPunct="1">
              <a:defRPr sz="1600" b="1" i="1" u="sng" kern="1200">
                <a:solidFill>
                  <a:schemeClr val="tx1"/>
                </a:solidFill>
                <a:latin typeface="Arial" charset="0"/>
                <a:ea typeface="ＭＳ Ｐゴシック" charset="-128"/>
                <a:cs typeface="+mn-cs"/>
              </a:defRPr>
            </a:lvl6pPr>
            <a:lvl7pPr marL="2743200" algn="l" defTabSz="914400" rtl="0" eaLnBrk="1" latinLnBrk="0" hangingPunct="1">
              <a:defRPr sz="1600" b="1" i="1" u="sng" kern="1200">
                <a:solidFill>
                  <a:schemeClr val="tx1"/>
                </a:solidFill>
                <a:latin typeface="Arial" charset="0"/>
                <a:ea typeface="ＭＳ Ｐゴシック" charset="-128"/>
                <a:cs typeface="+mn-cs"/>
              </a:defRPr>
            </a:lvl7pPr>
            <a:lvl8pPr marL="3200400" algn="l" defTabSz="914400" rtl="0" eaLnBrk="1" latinLnBrk="0" hangingPunct="1">
              <a:defRPr sz="1600" b="1" i="1" u="sng" kern="1200">
                <a:solidFill>
                  <a:schemeClr val="tx1"/>
                </a:solidFill>
                <a:latin typeface="Arial" charset="0"/>
                <a:ea typeface="ＭＳ Ｐゴシック" charset="-128"/>
                <a:cs typeface="+mn-cs"/>
              </a:defRPr>
            </a:lvl8pPr>
            <a:lvl9pPr marL="3657600" algn="l" defTabSz="914400" rtl="0" eaLnBrk="1" latinLnBrk="0" hangingPunct="1">
              <a:defRPr sz="1600" b="1" i="1" u="sng" kern="1200">
                <a:solidFill>
                  <a:schemeClr val="tx1"/>
                </a:solidFill>
                <a:latin typeface="Arial" charset="0"/>
                <a:ea typeface="ＭＳ Ｐゴシック" charset="-128"/>
                <a:cs typeface="+mn-cs"/>
              </a:defRPr>
            </a:lvl9pPr>
          </a:lstStyle>
          <a:p>
            <a:pPr eaLnBrk="1" fontAlgn="auto" hangingPunct="1">
              <a:spcBef>
                <a:spcPts val="0"/>
              </a:spcBef>
              <a:spcAft>
                <a:spcPts val="0"/>
              </a:spcAft>
              <a:defRPr/>
            </a:pPr>
            <a:fld id="{CF6D0D21-A555-4F84-ABD7-E38F6D57091E}" type="slidenum">
              <a:rPr lang="en-US" b="0" i="0" u="none" smtClean="0">
                <a:solidFill>
                  <a:srgbClr val="000000"/>
                </a:solidFill>
                <a:latin typeface="Arial"/>
              </a:rPr>
              <a:pPr eaLnBrk="1" fontAlgn="auto" hangingPunct="1">
                <a:spcBef>
                  <a:spcPts val="0"/>
                </a:spcBef>
                <a:spcAft>
                  <a:spcPts val="0"/>
                </a:spcAft>
                <a:defRPr/>
              </a:pPr>
              <a:t>‹#›</a:t>
            </a:fld>
            <a:endParaRPr lang="en-US" b="0" i="0" u="none" dirty="0">
              <a:solidFill>
                <a:srgbClr val="000000"/>
              </a:solidFill>
              <a:latin typeface="Arial"/>
            </a:endParaRPr>
          </a:p>
        </p:txBody>
      </p:sp>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a:buClr>
                <a:srgbClr val="C00000"/>
              </a:buClr>
              <a:defRPr>
                <a:solidFill>
                  <a:srgbClr val="000000"/>
                </a:solidFill>
              </a:defRPr>
            </a:lvl1pPr>
            <a:lvl2pPr>
              <a:buClr>
                <a:srgbClr val="C00000"/>
              </a:buClr>
              <a:buFont typeface="Arial" pitchFamily="34" charset="0"/>
              <a:buChar char="–"/>
              <a:defRPr>
                <a:solidFill>
                  <a:srgbClr val="000000"/>
                </a:solidFill>
              </a:defRPr>
            </a:lvl2pPr>
            <a:lvl3pPr>
              <a:buClr>
                <a:srgbClr val="C00000"/>
              </a:buClr>
              <a:buFont typeface="Arial" pitchFamily="34" charset="0"/>
              <a:buChar char="»"/>
              <a:defRPr>
                <a:solidFill>
                  <a:srgbClr val="000000"/>
                </a:solidFill>
              </a:defRPr>
            </a:lvl3pPr>
            <a:lvl4pPr>
              <a:buClr>
                <a:srgbClr val="C00000"/>
              </a:buClr>
              <a:buFont typeface="Arial" pitchFamily="34" charset="0"/>
              <a:buChar char="▪"/>
              <a:defRPr>
                <a:solidFill>
                  <a:srgbClr val="000000"/>
                </a:solidFill>
              </a:defRPr>
            </a:lvl4pPr>
            <a:lvl5pPr>
              <a:buClr>
                <a:srgbClr val="C00000"/>
              </a:buClr>
              <a:buFont typeface="Arial" pitchFamily="34" charset="0"/>
              <a:buChar char="-"/>
              <a:defRPr>
                <a:solidFill>
                  <a:srgbClr val="000000"/>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Page </a:t>
            </a:r>
            <a:fld id="{A0D42947-E751-49C2-B567-2C836A24C6C3}" type="slidenum">
              <a:rPr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Page </a:t>
            </a:r>
            <a:fld id="{A5FD9B68-AD4B-4554-8366-730E89064664}" type="slidenum">
              <a:rPr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3" y="4077072"/>
            <a:ext cx="8208913" cy="828000"/>
          </a:xfrm>
          <a:noFill/>
          <a:ln w="9525">
            <a:noFill/>
          </a:ln>
        </p:spPr>
        <p:txBody>
          <a:bodyPr lIns="91440" tIns="45720" rIns="54000" bIns="45720" anchor="b"/>
          <a:lstStyle>
            <a:lvl1pPr algn="l">
              <a:defRPr b="1">
                <a:solidFill>
                  <a:schemeClr val="bg1"/>
                </a:solidFill>
              </a:defRPr>
            </a:lvl1pPr>
          </a:lstStyle>
          <a:p>
            <a:r>
              <a:rPr lang="en-US" noProof="0" smtClean="0"/>
              <a:t>Click to edit Master title style</a:t>
            </a:r>
            <a:endParaRPr lang="en-GB" noProof="0"/>
          </a:p>
        </p:txBody>
      </p:sp>
      <p:sp>
        <p:nvSpPr>
          <p:cNvPr id="3075" name="Rectangle 3"/>
          <p:cNvSpPr>
            <a:spLocks noGrp="1" noChangeArrowheads="1"/>
          </p:cNvSpPr>
          <p:nvPr>
            <p:ph type="subTitle" idx="1"/>
          </p:nvPr>
        </p:nvSpPr>
        <p:spPr>
          <a:xfrm>
            <a:off x="467543" y="4932000"/>
            <a:ext cx="8208913" cy="576000"/>
          </a:xfrm>
        </p:spPr>
        <p:txBody>
          <a:bodyPr tIns="36000" rIns="54000"/>
          <a:lstStyle>
            <a:lvl1pPr marL="0" indent="0" algn="l">
              <a:lnSpc>
                <a:spcPct val="80000"/>
              </a:lnSpc>
              <a:buFontTx/>
              <a:buNone/>
              <a:defRPr sz="1800" b="1">
                <a:solidFill>
                  <a:schemeClr val="bg1"/>
                </a:solidFill>
              </a:defRPr>
            </a:lvl1pPr>
          </a:lstStyle>
          <a:p>
            <a:r>
              <a:rPr lang="en-US" noProof="0" smtClean="0"/>
              <a:t>Click to edit Master subtitle style</a:t>
            </a:r>
            <a:endParaRPr lang="en-GB" noProof="0"/>
          </a:p>
        </p:txBody>
      </p:sp>
      <p:sp>
        <p:nvSpPr>
          <p:cNvPr id="5" name="Title 1"/>
          <p:cNvSpPr>
            <a:spLocks noGrp="1"/>
          </p:cNvSpPr>
          <p:nvPr userDrawn="1"/>
        </p:nvSpPr>
        <p:spPr bwMode="auto">
          <a:xfrm>
            <a:off x="-47625" y="6572250"/>
            <a:ext cx="5410200" cy="304800"/>
          </a:xfrm>
          <a:prstGeom prst="rect">
            <a:avLst/>
          </a:prstGeom>
          <a:noFill/>
          <a:ln w="6350">
            <a:noFill/>
            <a:miter lim="800000"/>
            <a:headEnd/>
            <a:tailEnd/>
          </a:ln>
        </p:spPr>
        <p:txBody>
          <a:bodyPr vert="horz" wrap="square" lIns="91440" tIns="45720" rIns="54000" bIns="45720" numCol="1" anchor="b" anchorCtr="0" compatLnSpc="1">
            <a:prstTxWarp prst="textNoShape">
              <a:avLst/>
            </a:prstTxWarp>
          </a:bodyPr>
          <a:lstStyle>
            <a:lvl1pPr algn="l" rtl="0" eaLnBrk="1" fontAlgn="base" hangingPunct="1">
              <a:lnSpc>
                <a:spcPct val="80000"/>
              </a:lnSpc>
              <a:spcBef>
                <a:spcPct val="0"/>
              </a:spcBef>
              <a:spcAft>
                <a:spcPct val="0"/>
              </a:spcAft>
              <a:defRPr sz="2800" b="1">
                <a:solidFill>
                  <a:schemeClr val="bg1"/>
                </a:solidFill>
                <a:latin typeface="+mj-lt"/>
                <a:ea typeface="ＭＳ Ｐゴシック" pitchFamily="-112" charset="-128"/>
                <a:cs typeface="+mj-cs"/>
              </a:defRPr>
            </a:lvl1pPr>
            <a:lvl2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2pPr>
            <a:lvl3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3pPr>
            <a:lvl4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4pPr>
            <a:lvl5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a:lstStyle>
          <a:p>
            <a:r>
              <a:rPr lang="en-US" sz="800" b="0" dirty="0" smtClean="0">
                <a:solidFill>
                  <a:srgbClr val="12245A"/>
                </a:solidFill>
                <a:latin typeface="Verdana" pitchFamily="34" charset="0"/>
                <a:ea typeface="Verdana" pitchFamily="34" charset="0"/>
                <a:cs typeface="Verdana" pitchFamily="34" charset="0"/>
              </a:rPr>
              <a:t>The IAQG is a legally incorporated international not for profit association </a:t>
            </a:r>
          </a:p>
          <a:p>
            <a:r>
              <a:rPr lang="en-US" sz="800" b="0" dirty="0" smtClean="0">
                <a:solidFill>
                  <a:srgbClr val="12245A"/>
                </a:solidFill>
                <a:latin typeface="Verdana" pitchFamily="34" charset="0"/>
                <a:ea typeface="Verdana" pitchFamily="34" charset="0"/>
                <a:cs typeface="Verdana" pitchFamily="34" charset="0"/>
              </a:rPr>
              <a:t>(INPA) with membership from the Americas, Europe and the Asia Pacific Region</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00" b="1" i="1" u="sng" kern="1200">
                <a:solidFill>
                  <a:srgbClr val="12245A"/>
                </a:solidFill>
                <a:latin typeface="Verdana" pitchFamily="34" charset="0"/>
                <a:ea typeface="Verdana" pitchFamily="34" charset="0"/>
                <a:cs typeface="Verdana" pitchFamily="34" charset="0"/>
              </a:defRPr>
            </a:lvl1pPr>
            <a:lvl2pPr marL="457200" algn="l" rtl="0" fontAlgn="base">
              <a:spcBef>
                <a:spcPct val="0"/>
              </a:spcBef>
              <a:spcAft>
                <a:spcPct val="0"/>
              </a:spcAft>
              <a:defRPr sz="1600" b="1" i="1" u="sng" kern="1200">
                <a:solidFill>
                  <a:schemeClr val="tx1"/>
                </a:solidFill>
                <a:latin typeface="Arial" charset="0"/>
                <a:ea typeface="ＭＳ Ｐゴシック" charset="-128"/>
                <a:cs typeface="+mn-cs"/>
              </a:defRPr>
            </a:lvl2pPr>
            <a:lvl3pPr marL="914400" algn="l" rtl="0" fontAlgn="base">
              <a:spcBef>
                <a:spcPct val="0"/>
              </a:spcBef>
              <a:spcAft>
                <a:spcPct val="0"/>
              </a:spcAft>
              <a:defRPr sz="1600" b="1" i="1" u="sng" kern="1200">
                <a:solidFill>
                  <a:schemeClr val="tx1"/>
                </a:solidFill>
                <a:latin typeface="Arial" charset="0"/>
                <a:ea typeface="ＭＳ Ｐゴシック" charset="-128"/>
                <a:cs typeface="+mn-cs"/>
              </a:defRPr>
            </a:lvl3pPr>
            <a:lvl4pPr marL="1371600" algn="l" rtl="0" fontAlgn="base">
              <a:spcBef>
                <a:spcPct val="0"/>
              </a:spcBef>
              <a:spcAft>
                <a:spcPct val="0"/>
              </a:spcAft>
              <a:defRPr sz="1600" b="1" i="1" u="sng" kern="1200">
                <a:solidFill>
                  <a:schemeClr val="tx1"/>
                </a:solidFill>
                <a:latin typeface="Arial" charset="0"/>
                <a:ea typeface="ＭＳ Ｐゴシック" charset="-128"/>
                <a:cs typeface="+mn-cs"/>
              </a:defRPr>
            </a:lvl4pPr>
            <a:lvl5pPr marL="1828800" algn="l" rtl="0" fontAlgn="base">
              <a:spcBef>
                <a:spcPct val="0"/>
              </a:spcBef>
              <a:spcAft>
                <a:spcPct val="0"/>
              </a:spcAft>
              <a:defRPr sz="1600" b="1" i="1" u="sng" kern="1200">
                <a:solidFill>
                  <a:schemeClr val="tx1"/>
                </a:solidFill>
                <a:latin typeface="Arial" charset="0"/>
                <a:ea typeface="ＭＳ Ｐゴシック" charset="-128"/>
                <a:cs typeface="+mn-cs"/>
              </a:defRPr>
            </a:lvl5pPr>
            <a:lvl6pPr marL="2286000" algn="l" defTabSz="914400" rtl="0" eaLnBrk="1" latinLnBrk="0" hangingPunct="1">
              <a:defRPr sz="1600" b="1" i="1" u="sng" kern="1200">
                <a:solidFill>
                  <a:schemeClr val="tx1"/>
                </a:solidFill>
                <a:latin typeface="Arial" charset="0"/>
                <a:ea typeface="ＭＳ Ｐゴシック" charset="-128"/>
                <a:cs typeface="+mn-cs"/>
              </a:defRPr>
            </a:lvl6pPr>
            <a:lvl7pPr marL="2743200" algn="l" defTabSz="914400" rtl="0" eaLnBrk="1" latinLnBrk="0" hangingPunct="1">
              <a:defRPr sz="1600" b="1" i="1" u="sng" kern="1200">
                <a:solidFill>
                  <a:schemeClr val="tx1"/>
                </a:solidFill>
                <a:latin typeface="Arial" charset="0"/>
                <a:ea typeface="ＭＳ Ｐゴシック" charset="-128"/>
                <a:cs typeface="+mn-cs"/>
              </a:defRPr>
            </a:lvl7pPr>
            <a:lvl8pPr marL="3200400" algn="l" defTabSz="914400" rtl="0" eaLnBrk="1" latinLnBrk="0" hangingPunct="1">
              <a:defRPr sz="1600" b="1" i="1" u="sng" kern="1200">
                <a:solidFill>
                  <a:schemeClr val="tx1"/>
                </a:solidFill>
                <a:latin typeface="Arial" charset="0"/>
                <a:ea typeface="ＭＳ Ｐゴシック" charset="-128"/>
                <a:cs typeface="+mn-cs"/>
              </a:defRPr>
            </a:lvl8pPr>
            <a:lvl9pPr marL="3657600" algn="l" defTabSz="914400" rtl="0" eaLnBrk="1" latinLnBrk="0" hangingPunct="1">
              <a:defRPr sz="1600" b="1" i="1" u="sng" kern="1200">
                <a:solidFill>
                  <a:schemeClr val="tx1"/>
                </a:solidFill>
                <a:latin typeface="Arial" charset="0"/>
                <a:ea typeface="ＭＳ Ｐゴシック" charset="-128"/>
                <a:cs typeface="+mn-cs"/>
              </a:defRPr>
            </a:lvl9pPr>
          </a:lstStyle>
          <a:p>
            <a:pPr eaLnBrk="1" fontAlgn="auto" hangingPunct="1">
              <a:spcBef>
                <a:spcPts val="0"/>
              </a:spcBef>
              <a:spcAft>
                <a:spcPts val="0"/>
              </a:spcAft>
              <a:defRPr/>
            </a:pPr>
            <a:fld id="{CF6D0D21-A555-4F84-ABD7-E38F6D57091E}" type="slidenum">
              <a:rPr lang="en-US" b="0" i="0" u="none" smtClean="0">
                <a:solidFill>
                  <a:srgbClr val="000000"/>
                </a:solidFill>
                <a:latin typeface="Arial"/>
              </a:rPr>
              <a:pPr eaLnBrk="1" fontAlgn="auto" hangingPunct="1">
                <a:spcBef>
                  <a:spcPts val="0"/>
                </a:spcBef>
                <a:spcAft>
                  <a:spcPts val="0"/>
                </a:spcAft>
                <a:defRPr/>
              </a:pPr>
              <a:t>‹#›</a:t>
            </a:fld>
            <a:endParaRPr lang="en-US" b="0" i="0" u="none" dirty="0">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00" b="1" i="1" u="sng" kern="1200">
                <a:solidFill>
                  <a:srgbClr val="12245A"/>
                </a:solidFill>
                <a:latin typeface="Verdana" pitchFamily="34" charset="0"/>
                <a:ea typeface="Verdana" pitchFamily="34" charset="0"/>
                <a:cs typeface="Verdana" pitchFamily="34" charset="0"/>
              </a:defRPr>
            </a:lvl1pPr>
            <a:lvl2pPr marL="457200" algn="l" rtl="0" fontAlgn="base">
              <a:spcBef>
                <a:spcPct val="0"/>
              </a:spcBef>
              <a:spcAft>
                <a:spcPct val="0"/>
              </a:spcAft>
              <a:defRPr sz="1600" b="1" i="1" u="sng" kern="1200">
                <a:solidFill>
                  <a:schemeClr val="tx1"/>
                </a:solidFill>
                <a:latin typeface="Arial" charset="0"/>
                <a:ea typeface="ＭＳ Ｐゴシック" charset="-128"/>
                <a:cs typeface="+mn-cs"/>
              </a:defRPr>
            </a:lvl2pPr>
            <a:lvl3pPr marL="914400" algn="l" rtl="0" fontAlgn="base">
              <a:spcBef>
                <a:spcPct val="0"/>
              </a:spcBef>
              <a:spcAft>
                <a:spcPct val="0"/>
              </a:spcAft>
              <a:defRPr sz="1600" b="1" i="1" u="sng" kern="1200">
                <a:solidFill>
                  <a:schemeClr val="tx1"/>
                </a:solidFill>
                <a:latin typeface="Arial" charset="0"/>
                <a:ea typeface="ＭＳ Ｐゴシック" charset="-128"/>
                <a:cs typeface="+mn-cs"/>
              </a:defRPr>
            </a:lvl3pPr>
            <a:lvl4pPr marL="1371600" algn="l" rtl="0" fontAlgn="base">
              <a:spcBef>
                <a:spcPct val="0"/>
              </a:spcBef>
              <a:spcAft>
                <a:spcPct val="0"/>
              </a:spcAft>
              <a:defRPr sz="1600" b="1" i="1" u="sng" kern="1200">
                <a:solidFill>
                  <a:schemeClr val="tx1"/>
                </a:solidFill>
                <a:latin typeface="Arial" charset="0"/>
                <a:ea typeface="ＭＳ Ｐゴシック" charset="-128"/>
                <a:cs typeface="+mn-cs"/>
              </a:defRPr>
            </a:lvl4pPr>
            <a:lvl5pPr marL="1828800" algn="l" rtl="0" fontAlgn="base">
              <a:spcBef>
                <a:spcPct val="0"/>
              </a:spcBef>
              <a:spcAft>
                <a:spcPct val="0"/>
              </a:spcAft>
              <a:defRPr sz="1600" b="1" i="1" u="sng" kern="1200">
                <a:solidFill>
                  <a:schemeClr val="tx1"/>
                </a:solidFill>
                <a:latin typeface="Arial" charset="0"/>
                <a:ea typeface="ＭＳ Ｐゴシック" charset="-128"/>
                <a:cs typeface="+mn-cs"/>
              </a:defRPr>
            </a:lvl5pPr>
            <a:lvl6pPr marL="2286000" algn="l" defTabSz="914400" rtl="0" eaLnBrk="1" latinLnBrk="0" hangingPunct="1">
              <a:defRPr sz="1600" b="1" i="1" u="sng" kern="1200">
                <a:solidFill>
                  <a:schemeClr val="tx1"/>
                </a:solidFill>
                <a:latin typeface="Arial" charset="0"/>
                <a:ea typeface="ＭＳ Ｐゴシック" charset="-128"/>
                <a:cs typeface="+mn-cs"/>
              </a:defRPr>
            </a:lvl6pPr>
            <a:lvl7pPr marL="2743200" algn="l" defTabSz="914400" rtl="0" eaLnBrk="1" latinLnBrk="0" hangingPunct="1">
              <a:defRPr sz="1600" b="1" i="1" u="sng" kern="1200">
                <a:solidFill>
                  <a:schemeClr val="tx1"/>
                </a:solidFill>
                <a:latin typeface="Arial" charset="0"/>
                <a:ea typeface="ＭＳ Ｐゴシック" charset="-128"/>
                <a:cs typeface="+mn-cs"/>
              </a:defRPr>
            </a:lvl7pPr>
            <a:lvl8pPr marL="3200400" algn="l" defTabSz="914400" rtl="0" eaLnBrk="1" latinLnBrk="0" hangingPunct="1">
              <a:defRPr sz="1600" b="1" i="1" u="sng" kern="1200">
                <a:solidFill>
                  <a:schemeClr val="tx1"/>
                </a:solidFill>
                <a:latin typeface="Arial" charset="0"/>
                <a:ea typeface="ＭＳ Ｐゴシック" charset="-128"/>
                <a:cs typeface="+mn-cs"/>
              </a:defRPr>
            </a:lvl8pPr>
            <a:lvl9pPr marL="3657600" algn="l" defTabSz="914400" rtl="0" eaLnBrk="1" latinLnBrk="0" hangingPunct="1">
              <a:defRPr sz="1600" b="1" i="1" u="sng" kern="1200">
                <a:solidFill>
                  <a:schemeClr val="tx1"/>
                </a:solidFill>
                <a:latin typeface="Arial" charset="0"/>
                <a:ea typeface="ＭＳ Ｐゴシック" charset="-128"/>
                <a:cs typeface="+mn-cs"/>
              </a:defRPr>
            </a:lvl9pPr>
          </a:lstStyle>
          <a:p>
            <a:pPr eaLnBrk="1" fontAlgn="auto" hangingPunct="1">
              <a:spcBef>
                <a:spcPts val="0"/>
              </a:spcBef>
              <a:spcAft>
                <a:spcPts val="0"/>
              </a:spcAft>
              <a:defRPr/>
            </a:pPr>
            <a:fld id="{CF6D0D21-A555-4F84-ABD7-E38F6D57091E}" type="slidenum">
              <a:rPr lang="en-US" b="0" i="0" u="none" smtClean="0">
                <a:solidFill>
                  <a:srgbClr val="000000"/>
                </a:solidFill>
                <a:latin typeface="Arial"/>
              </a:rPr>
              <a:pPr eaLnBrk="1" fontAlgn="auto" hangingPunct="1">
                <a:spcBef>
                  <a:spcPts val="0"/>
                </a:spcBef>
                <a:spcAft>
                  <a:spcPts val="0"/>
                </a:spcAft>
                <a:defRPr/>
              </a:pPr>
              <a:t>‹#›</a:t>
            </a:fld>
            <a:endParaRPr lang="en-US" b="0" i="0" u="none" dirty="0">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00" b="1" i="1" u="sng" kern="1200">
                <a:solidFill>
                  <a:srgbClr val="12245A"/>
                </a:solidFill>
                <a:latin typeface="Verdana" pitchFamily="34" charset="0"/>
                <a:ea typeface="Verdana" pitchFamily="34" charset="0"/>
                <a:cs typeface="Verdana" pitchFamily="34" charset="0"/>
              </a:defRPr>
            </a:lvl1pPr>
            <a:lvl2pPr marL="457200" algn="l" rtl="0" fontAlgn="base">
              <a:spcBef>
                <a:spcPct val="0"/>
              </a:spcBef>
              <a:spcAft>
                <a:spcPct val="0"/>
              </a:spcAft>
              <a:defRPr sz="1600" b="1" i="1" u="sng" kern="1200">
                <a:solidFill>
                  <a:schemeClr val="tx1"/>
                </a:solidFill>
                <a:latin typeface="Arial" charset="0"/>
                <a:ea typeface="ＭＳ Ｐゴシック" charset="-128"/>
                <a:cs typeface="+mn-cs"/>
              </a:defRPr>
            </a:lvl2pPr>
            <a:lvl3pPr marL="914400" algn="l" rtl="0" fontAlgn="base">
              <a:spcBef>
                <a:spcPct val="0"/>
              </a:spcBef>
              <a:spcAft>
                <a:spcPct val="0"/>
              </a:spcAft>
              <a:defRPr sz="1600" b="1" i="1" u="sng" kern="1200">
                <a:solidFill>
                  <a:schemeClr val="tx1"/>
                </a:solidFill>
                <a:latin typeface="Arial" charset="0"/>
                <a:ea typeface="ＭＳ Ｐゴシック" charset="-128"/>
                <a:cs typeface="+mn-cs"/>
              </a:defRPr>
            </a:lvl3pPr>
            <a:lvl4pPr marL="1371600" algn="l" rtl="0" fontAlgn="base">
              <a:spcBef>
                <a:spcPct val="0"/>
              </a:spcBef>
              <a:spcAft>
                <a:spcPct val="0"/>
              </a:spcAft>
              <a:defRPr sz="1600" b="1" i="1" u="sng" kern="1200">
                <a:solidFill>
                  <a:schemeClr val="tx1"/>
                </a:solidFill>
                <a:latin typeface="Arial" charset="0"/>
                <a:ea typeface="ＭＳ Ｐゴシック" charset="-128"/>
                <a:cs typeface="+mn-cs"/>
              </a:defRPr>
            </a:lvl4pPr>
            <a:lvl5pPr marL="1828800" algn="l" rtl="0" fontAlgn="base">
              <a:spcBef>
                <a:spcPct val="0"/>
              </a:spcBef>
              <a:spcAft>
                <a:spcPct val="0"/>
              </a:spcAft>
              <a:defRPr sz="1600" b="1" i="1" u="sng" kern="1200">
                <a:solidFill>
                  <a:schemeClr val="tx1"/>
                </a:solidFill>
                <a:latin typeface="Arial" charset="0"/>
                <a:ea typeface="ＭＳ Ｐゴシック" charset="-128"/>
                <a:cs typeface="+mn-cs"/>
              </a:defRPr>
            </a:lvl5pPr>
            <a:lvl6pPr marL="2286000" algn="l" defTabSz="914400" rtl="0" eaLnBrk="1" latinLnBrk="0" hangingPunct="1">
              <a:defRPr sz="1600" b="1" i="1" u="sng" kern="1200">
                <a:solidFill>
                  <a:schemeClr val="tx1"/>
                </a:solidFill>
                <a:latin typeface="Arial" charset="0"/>
                <a:ea typeface="ＭＳ Ｐゴシック" charset="-128"/>
                <a:cs typeface="+mn-cs"/>
              </a:defRPr>
            </a:lvl6pPr>
            <a:lvl7pPr marL="2743200" algn="l" defTabSz="914400" rtl="0" eaLnBrk="1" latinLnBrk="0" hangingPunct="1">
              <a:defRPr sz="1600" b="1" i="1" u="sng" kern="1200">
                <a:solidFill>
                  <a:schemeClr val="tx1"/>
                </a:solidFill>
                <a:latin typeface="Arial" charset="0"/>
                <a:ea typeface="ＭＳ Ｐゴシック" charset="-128"/>
                <a:cs typeface="+mn-cs"/>
              </a:defRPr>
            </a:lvl7pPr>
            <a:lvl8pPr marL="3200400" algn="l" defTabSz="914400" rtl="0" eaLnBrk="1" latinLnBrk="0" hangingPunct="1">
              <a:defRPr sz="1600" b="1" i="1" u="sng" kern="1200">
                <a:solidFill>
                  <a:schemeClr val="tx1"/>
                </a:solidFill>
                <a:latin typeface="Arial" charset="0"/>
                <a:ea typeface="ＭＳ Ｐゴシック" charset="-128"/>
                <a:cs typeface="+mn-cs"/>
              </a:defRPr>
            </a:lvl8pPr>
            <a:lvl9pPr marL="3657600" algn="l" defTabSz="914400" rtl="0" eaLnBrk="1" latinLnBrk="0" hangingPunct="1">
              <a:defRPr sz="1600" b="1" i="1" u="sng" kern="1200">
                <a:solidFill>
                  <a:schemeClr val="tx1"/>
                </a:solidFill>
                <a:latin typeface="Arial" charset="0"/>
                <a:ea typeface="ＭＳ Ｐゴシック" charset="-128"/>
                <a:cs typeface="+mn-cs"/>
              </a:defRPr>
            </a:lvl9pPr>
          </a:lstStyle>
          <a:p>
            <a:pPr eaLnBrk="1" fontAlgn="auto" hangingPunct="1">
              <a:spcBef>
                <a:spcPts val="0"/>
              </a:spcBef>
              <a:spcAft>
                <a:spcPts val="0"/>
              </a:spcAft>
              <a:defRPr/>
            </a:pPr>
            <a:fld id="{CF6D0D21-A555-4F84-ABD7-E38F6D57091E}" type="slidenum">
              <a:rPr lang="en-US" b="0" i="0" u="none" smtClean="0">
                <a:solidFill>
                  <a:srgbClr val="000000"/>
                </a:solidFill>
                <a:latin typeface="Arial"/>
              </a:rPr>
              <a:pPr eaLnBrk="1" fontAlgn="auto" hangingPunct="1">
                <a:spcBef>
                  <a:spcPts val="0"/>
                </a:spcBef>
                <a:spcAft>
                  <a:spcPts val="0"/>
                </a:spcAft>
                <a:defRPr/>
              </a:pPr>
              <a:t>‹#›</a:t>
            </a:fld>
            <a:endParaRPr lang="en-US" b="0" i="0" u="none" dirty="0">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00" b="1" i="1" u="sng" kern="1200">
                <a:solidFill>
                  <a:srgbClr val="12245A"/>
                </a:solidFill>
                <a:latin typeface="Verdana" pitchFamily="34" charset="0"/>
                <a:ea typeface="Verdana" pitchFamily="34" charset="0"/>
                <a:cs typeface="Verdana" pitchFamily="34" charset="0"/>
              </a:defRPr>
            </a:lvl1pPr>
            <a:lvl2pPr marL="457200" algn="l" rtl="0" fontAlgn="base">
              <a:spcBef>
                <a:spcPct val="0"/>
              </a:spcBef>
              <a:spcAft>
                <a:spcPct val="0"/>
              </a:spcAft>
              <a:defRPr sz="1600" b="1" i="1" u="sng" kern="1200">
                <a:solidFill>
                  <a:schemeClr val="tx1"/>
                </a:solidFill>
                <a:latin typeface="Arial" charset="0"/>
                <a:ea typeface="ＭＳ Ｐゴシック" charset="-128"/>
                <a:cs typeface="+mn-cs"/>
              </a:defRPr>
            </a:lvl2pPr>
            <a:lvl3pPr marL="914400" algn="l" rtl="0" fontAlgn="base">
              <a:spcBef>
                <a:spcPct val="0"/>
              </a:spcBef>
              <a:spcAft>
                <a:spcPct val="0"/>
              </a:spcAft>
              <a:defRPr sz="1600" b="1" i="1" u="sng" kern="1200">
                <a:solidFill>
                  <a:schemeClr val="tx1"/>
                </a:solidFill>
                <a:latin typeface="Arial" charset="0"/>
                <a:ea typeface="ＭＳ Ｐゴシック" charset="-128"/>
                <a:cs typeface="+mn-cs"/>
              </a:defRPr>
            </a:lvl3pPr>
            <a:lvl4pPr marL="1371600" algn="l" rtl="0" fontAlgn="base">
              <a:spcBef>
                <a:spcPct val="0"/>
              </a:spcBef>
              <a:spcAft>
                <a:spcPct val="0"/>
              </a:spcAft>
              <a:defRPr sz="1600" b="1" i="1" u="sng" kern="1200">
                <a:solidFill>
                  <a:schemeClr val="tx1"/>
                </a:solidFill>
                <a:latin typeface="Arial" charset="0"/>
                <a:ea typeface="ＭＳ Ｐゴシック" charset="-128"/>
                <a:cs typeface="+mn-cs"/>
              </a:defRPr>
            </a:lvl4pPr>
            <a:lvl5pPr marL="1828800" algn="l" rtl="0" fontAlgn="base">
              <a:spcBef>
                <a:spcPct val="0"/>
              </a:spcBef>
              <a:spcAft>
                <a:spcPct val="0"/>
              </a:spcAft>
              <a:defRPr sz="1600" b="1" i="1" u="sng" kern="1200">
                <a:solidFill>
                  <a:schemeClr val="tx1"/>
                </a:solidFill>
                <a:latin typeface="Arial" charset="0"/>
                <a:ea typeface="ＭＳ Ｐゴシック" charset="-128"/>
                <a:cs typeface="+mn-cs"/>
              </a:defRPr>
            </a:lvl5pPr>
            <a:lvl6pPr marL="2286000" algn="l" defTabSz="914400" rtl="0" eaLnBrk="1" latinLnBrk="0" hangingPunct="1">
              <a:defRPr sz="1600" b="1" i="1" u="sng" kern="1200">
                <a:solidFill>
                  <a:schemeClr val="tx1"/>
                </a:solidFill>
                <a:latin typeface="Arial" charset="0"/>
                <a:ea typeface="ＭＳ Ｐゴシック" charset="-128"/>
                <a:cs typeface="+mn-cs"/>
              </a:defRPr>
            </a:lvl6pPr>
            <a:lvl7pPr marL="2743200" algn="l" defTabSz="914400" rtl="0" eaLnBrk="1" latinLnBrk="0" hangingPunct="1">
              <a:defRPr sz="1600" b="1" i="1" u="sng" kern="1200">
                <a:solidFill>
                  <a:schemeClr val="tx1"/>
                </a:solidFill>
                <a:latin typeface="Arial" charset="0"/>
                <a:ea typeface="ＭＳ Ｐゴシック" charset="-128"/>
                <a:cs typeface="+mn-cs"/>
              </a:defRPr>
            </a:lvl7pPr>
            <a:lvl8pPr marL="3200400" algn="l" defTabSz="914400" rtl="0" eaLnBrk="1" latinLnBrk="0" hangingPunct="1">
              <a:defRPr sz="1600" b="1" i="1" u="sng" kern="1200">
                <a:solidFill>
                  <a:schemeClr val="tx1"/>
                </a:solidFill>
                <a:latin typeface="Arial" charset="0"/>
                <a:ea typeface="ＭＳ Ｐゴシック" charset="-128"/>
                <a:cs typeface="+mn-cs"/>
              </a:defRPr>
            </a:lvl8pPr>
            <a:lvl9pPr marL="3657600" algn="l" defTabSz="914400" rtl="0" eaLnBrk="1" latinLnBrk="0" hangingPunct="1">
              <a:defRPr sz="1600" b="1" i="1" u="sng" kern="1200">
                <a:solidFill>
                  <a:schemeClr val="tx1"/>
                </a:solidFill>
                <a:latin typeface="Arial" charset="0"/>
                <a:ea typeface="ＭＳ Ｐゴシック" charset="-128"/>
                <a:cs typeface="+mn-cs"/>
              </a:defRPr>
            </a:lvl9pPr>
          </a:lstStyle>
          <a:p>
            <a:pPr eaLnBrk="1" fontAlgn="auto" hangingPunct="1">
              <a:spcBef>
                <a:spcPts val="0"/>
              </a:spcBef>
              <a:spcAft>
                <a:spcPts val="0"/>
              </a:spcAft>
              <a:defRPr/>
            </a:pPr>
            <a:fld id="{CF6D0D21-A555-4F84-ABD7-E38F6D57091E}" type="slidenum">
              <a:rPr lang="en-US" b="0" i="0" u="none" smtClean="0">
                <a:solidFill>
                  <a:srgbClr val="000000"/>
                </a:solidFill>
                <a:latin typeface="Arial"/>
              </a:rPr>
              <a:pPr eaLnBrk="1" fontAlgn="auto" hangingPunct="1">
                <a:spcBef>
                  <a:spcPts val="0"/>
                </a:spcBef>
                <a:spcAft>
                  <a:spcPts val="0"/>
                </a:spcAft>
                <a:defRPr/>
              </a:pPr>
              <a:t>‹#›</a:t>
            </a:fld>
            <a:endParaRPr lang="en-US" b="0" i="0" u="none" dirty="0">
              <a:solidFill>
                <a:srgbClr val="000000"/>
              </a:solidFill>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28600" y="1141413"/>
            <a:ext cx="8685213" cy="5259387"/>
          </a:xfrm>
        </p:spPr>
        <p:txBody>
          <a:bodyPr/>
          <a:lstStyle>
            <a:lvl1pPr>
              <a:tabLst>
                <a:tab pos="1371600" algn="l"/>
                <a:tab pos="8504238" algn="r"/>
              </a:tabLst>
              <a:defRPr>
                <a:solidFill>
                  <a:srgbClr val="000000"/>
                </a:solidFill>
              </a:defRPr>
            </a:lvl1pPr>
          </a:lstStyle>
          <a:p>
            <a:pPr lvl="0"/>
            <a:r>
              <a:rPr lang="en-US" noProof="0" dirty="0" smtClean="0"/>
              <a:t>Click icon to add table</a:t>
            </a:r>
            <a:endParaRPr lang="en-GB" noProof="0" dirty="0" smtClean="0"/>
          </a:p>
        </p:txBody>
      </p:sp>
      <p:sp>
        <p:nvSpPr>
          <p:cNvPr id="7" name="Rectangle 3"/>
          <p:cNvSpPr>
            <a:spLocks noGrp="1" noChangeArrowheads="1"/>
          </p:cNvSpPr>
          <p:nvPr>
            <p:ph type="title"/>
          </p:nvPr>
        </p:nvSpPr>
        <p:spPr bwMode="auto">
          <a:xfrm>
            <a:off x="1916907" y="0"/>
            <a:ext cx="6087268"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00" b="1" i="1" u="sng" kern="1200">
                <a:solidFill>
                  <a:srgbClr val="12245A"/>
                </a:solidFill>
                <a:latin typeface="Verdana" pitchFamily="34" charset="0"/>
                <a:ea typeface="Verdana" pitchFamily="34" charset="0"/>
                <a:cs typeface="Verdana" pitchFamily="34" charset="0"/>
              </a:defRPr>
            </a:lvl1pPr>
            <a:lvl2pPr marL="457200" algn="l" rtl="0" fontAlgn="base">
              <a:spcBef>
                <a:spcPct val="0"/>
              </a:spcBef>
              <a:spcAft>
                <a:spcPct val="0"/>
              </a:spcAft>
              <a:defRPr sz="1600" b="1" i="1" u="sng" kern="1200">
                <a:solidFill>
                  <a:schemeClr val="tx1"/>
                </a:solidFill>
                <a:latin typeface="Arial" charset="0"/>
                <a:ea typeface="ＭＳ Ｐゴシック" charset="-128"/>
                <a:cs typeface="+mn-cs"/>
              </a:defRPr>
            </a:lvl2pPr>
            <a:lvl3pPr marL="914400" algn="l" rtl="0" fontAlgn="base">
              <a:spcBef>
                <a:spcPct val="0"/>
              </a:spcBef>
              <a:spcAft>
                <a:spcPct val="0"/>
              </a:spcAft>
              <a:defRPr sz="1600" b="1" i="1" u="sng" kern="1200">
                <a:solidFill>
                  <a:schemeClr val="tx1"/>
                </a:solidFill>
                <a:latin typeface="Arial" charset="0"/>
                <a:ea typeface="ＭＳ Ｐゴシック" charset="-128"/>
                <a:cs typeface="+mn-cs"/>
              </a:defRPr>
            </a:lvl3pPr>
            <a:lvl4pPr marL="1371600" algn="l" rtl="0" fontAlgn="base">
              <a:spcBef>
                <a:spcPct val="0"/>
              </a:spcBef>
              <a:spcAft>
                <a:spcPct val="0"/>
              </a:spcAft>
              <a:defRPr sz="1600" b="1" i="1" u="sng" kern="1200">
                <a:solidFill>
                  <a:schemeClr val="tx1"/>
                </a:solidFill>
                <a:latin typeface="Arial" charset="0"/>
                <a:ea typeface="ＭＳ Ｐゴシック" charset="-128"/>
                <a:cs typeface="+mn-cs"/>
              </a:defRPr>
            </a:lvl4pPr>
            <a:lvl5pPr marL="1828800" algn="l" rtl="0" fontAlgn="base">
              <a:spcBef>
                <a:spcPct val="0"/>
              </a:spcBef>
              <a:spcAft>
                <a:spcPct val="0"/>
              </a:spcAft>
              <a:defRPr sz="1600" b="1" i="1" u="sng" kern="1200">
                <a:solidFill>
                  <a:schemeClr val="tx1"/>
                </a:solidFill>
                <a:latin typeface="Arial" charset="0"/>
                <a:ea typeface="ＭＳ Ｐゴシック" charset="-128"/>
                <a:cs typeface="+mn-cs"/>
              </a:defRPr>
            </a:lvl5pPr>
            <a:lvl6pPr marL="2286000" algn="l" defTabSz="914400" rtl="0" eaLnBrk="1" latinLnBrk="0" hangingPunct="1">
              <a:defRPr sz="1600" b="1" i="1" u="sng" kern="1200">
                <a:solidFill>
                  <a:schemeClr val="tx1"/>
                </a:solidFill>
                <a:latin typeface="Arial" charset="0"/>
                <a:ea typeface="ＭＳ Ｐゴシック" charset="-128"/>
                <a:cs typeface="+mn-cs"/>
              </a:defRPr>
            </a:lvl6pPr>
            <a:lvl7pPr marL="2743200" algn="l" defTabSz="914400" rtl="0" eaLnBrk="1" latinLnBrk="0" hangingPunct="1">
              <a:defRPr sz="1600" b="1" i="1" u="sng" kern="1200">
                <a:solidFill>
                  <a:schemeClr val="tx1"/>
                </a:solidFill>
                <a:latin typeface="Arial" charset="0"/>
                <a:ea typeface="ＭＳ Ｐゴシック" charset="-128"/>
                <a:cs typeface="+mn-cs"/>
              </a:defRPr>
            </a:lvl7pPr>
            <a:lvl8pPr marL="3200400" algn="l" defTabSz="914400" rtl="0" eaLnBrk="1" latinLnBrk="0" hangingPunct="1">
              <a:defRPr sz="1600" b="1" i="1" u="sng" kern="1200">
                <a:solidFill>
                  <a:schemeClr val="tx1"/>
                </a:solidFill>
                <a:latin typeface="Arial" charset="0"/>
                <a:ea typeface="ＭＳ Ｐゴシック" charset="-128"/>
                <a:cs typeface="+mn-cs"/>
              </a:defRPr>
            </a:lvl8pPr>
            <a:lvl9pPr marL="3657600" algn="l" defTabSz="914400" rtl="0" eaLnBrk="1" latinLnBrk="0" hangingPunct="1">
              <a:defRPr sz="1600" b="1" i="1" u="sng" kern="1200">
                <a:solidFill>
                  <a:schemeClr val="tx1"/>
                </a:solidFill>
                <a:latin typeface="Arial" charset="0"/>
                <a:ea typeface="ＭＳ Ｐゴシック" charset="-128"/>
                <a:cs typeface="+mn-cs"/>
              </a:defRPr>
            </a:lvl9pPr>
          </a:lstStyle>
          <a:p>
            <a:pPr eaLnBrk="1" fontAlgn="auto" hangingPunct="1">
              <a:spcBef>
                <a:spcPts val="0"/>
              </a:spcBef>
              <a:spcAft>
                <a:spcPts val="0"/>
              </a:spcAft>
              <a:defRPr/>
            </a:pPr>
            <a:fld id="{CF6D0D21-A555-4F84-ABD7-E38F6D57091E}" type="slidenum">
              <a:rPr lang="en-US" b="0" i="0" u="none" smtClean="0">
                <a:solidFill>
                  <a:srgbClr val="000000"/>
                </a:solidFill>
                <a:latin typeface="Arial"/>
              </a:rPr>
              <a:pPr eaLnBrk="1" fontAlgn="auto" hangingPunct="1">
                <a:spcBef>
                  <a:spcPts val="0"/>
                </a:spcBef>
                <a:spcAft>
                  <a:spcPts val="0"/>
                </a:spcAft>
                <a:defRPr/>
              </a:pPr>
              <a:t>‹#›</a:t>
            </a:fld>
            <a:endParaRPr lang="en-US" b="0" i="0" u="none" dirty="0">
              <a:solidFill>
                <a:srgbClr val="000000"/>
              </a:solidFill>
              <a:latin typeface="Arial"/>
            </a:endParaRPr>
          </a:p>
        </p:txBody>
      </p:sp>
    </p:spTree>
    <p:extLst>
      <p:ext uri="{BB962C8B-B14F-4D97-AF65-F5344CB8AC3E}">
        <p14:creationId xmlns:p14="http://schemas.microsoft.com/office/powerpoint/2010/main" xmlns="" val="2554395289"/>
      </p:ext>
    </p:extLst>
  </p:cSld>
  <p:clrMapOvr>
    <a:masterClrMapping/>
  </p:clrMapOvr>
  <p:transition/>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322263" y="6526213"/>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1" hangingPunct="1">
              <a:defRPr sz="800" b="1" noProof="1">
                <a:solidFill>
                  <a:srgbClr val="71798C"/>
                </a:solidFill>
              </a:defRPr>
            </a:lvl1pPr>
          </a:lstStyle>
          <a:p>
            <a:pPr>
              <a:defRPr/>
            </a:pPr>
            <a:r>
              <a:rPr lang="en-US" altLang="en-US"/>
              <a:t>Page </a:t>
            </a:r>
            <a:fld id="{FDAF2F4D-76B5-47CE-A05C-F27BD17BA391}" type="slidenum">
              <a:rPr altLang="en-US"/>
              <a:pPr>
                <a:defRPr/>
              </a:pPr>
              <a:t>‹#›</a:t>
            </a:fld>
            <a:endParaRPr lang="en-US" altLang="en-US"/>
          </a:p>
        </p:txBody>
      </p:sp>
      <p:sp>
        <p:nvSpPr>
          <p:cNvPr id="1027" name="Rectangle 11"/>
          <p:cNvSpPr>
            <a:spLocks noGrp="1" noChangeArrowheads="1"/>
          </p:cNvSpPr>
          <p:nvPr>
            <p:ph type="body" idx="1"/>
          </p:nvPr>
        </p:nvSpPr>
        <p:spPr bwMode="auto">
          <a:xfrm>
            <a:off x="252413" y="1728788"/>
            <a:ext cx="8639175" cy="4148137"/>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7"/>
          <p:cNvSpPr>
            <a:spLocks noGrp="1" noChangeArrowheads="1"/>
          </p:cNvSpPr>
          <p:nvPr>
            <p:ph type="title"/>
          </p:nvPr>
        </p:nvSpPr>
        <p:spPr bwMode="auto">
          <a:xfrm>
            <a:off x="252413" y="1008063"/>
            <a:ext cx="8640762" cy="709612"/>
          </a:xfrm>
          <a:prstGeom prst="rect">
            <a:avLst/>
          </a:prstGeom>
          <a:noFill/>
          <a:ln w="6350">
            <a:noFill/>
            <a:miter lim="800000"/>
            <a:headEnd/>
            <a:tailEnd/>
          </a:ln>
        </p:spPr>
        <p:txBody>
          <a:bodyPr vert="horz" wrap="square" lIns="0" tIns="36000" rIns="0" bIns="0" numCol="1" anchor="ctr" anchorCtr="0" compatLnSpc="1">
            <a:prstTxWarp prst="textNoShape">
              <a:avLst/>
            </a:prstTxWarp>
          </a:bodyPr>
          <a:lstStyle/>
          <a:p>
            <a:pPr lvl="0"/>
            <a:r>
              <a:rPr lang="fr-FR" altLang="en-US" smtClean="0"/>
              <a:t>Cliquez et modifiez le titre</a:t>
            </a:r>
            <a:endParaRPr lang="en-GB" altLang="en-US" smtClean="0"/>
          </a:p>
        </p:txBody>
      </p:sp>
    </p:spTree>
  </p:cSld>
  <p:clrMap bg1="lt1" tx1="dk1" bg2="lt2" tx2="dk2" accent1="accent1" accent2="accent2" accent3="accent3" accent4="accent4" accent5="accent5" accent6="accent6" hlink="hlink" folHlink="folHlink"/>
  <p:sldLayoutIdLst>
    <p:sldLayoutId id="2147483760" r:id="rId1"/>
    <p:sldLayoutId id="2147483758" r:id="rId2"/>
    <p:sldLayoutId id="2147483759" r:id="rId3"/>
  </p:sldLayoutIdLst>
  <p:hf hdr="0"/>
  <p:txStyles>
    <p:titleStyle>
      <a:lvl1pPr algn="l" rtl="0" eaLnBrk="0" fontAlgn="base" hangingPunct="0">
        <a:lnSpc>
          <a:spcPct val="80000"/>
        </a:lnSpc>
        <a:spcBef>
          <a:spcPct val="0"/>
        </a:spcBef>
        <a:spcAft>
          <a:spcPct val="0"/>
        </a:spcAft>
        <a:defRPr sz="2800">
          <a:solidFill>
            <a:srgbClr val="000000"/>
          </a:solidFill>
          <a:latin typeface="+mj-lt"/>
          <a:ea typeface="+mj-ea"/>
          <a:cs typeface="+mj-cs"/>
        </a:defRPr>
      </a:lvl1pPr>
      <a:lvl2pPr algn="l" rtl="0" eaLnBrk="0" fontAlgn="base" hangingPunct="0">
        <a:lnSpc>
          <a:spcPct val="80000"/>
        </a:lnSpc>
        <a:spcBef>
          <a:spcPct val="0"/>
        </a:spcBef>
        <a:spcAft>
          <a:spcPct val="0"/>
        </a:spcAft>
        <a:defRPr sz="2800">
          <a:solidFill>
            <a:srgbClr val="000000"/>
          </a:solidFill>
          <a:latin typeface="Arial" charset="0"/>
        </a:defRPr>
      </a:lvl2pPr>
      <a:lvl3pPr algn="l" rtl="0" eaLnBrk="0" fontAlgn="base" hangingPunct="0">
        <a:lnSpc>
          <a:spcPct val="80000"/>
        </a:lnSpc>
        <a:spcBef>
          <a:spcPct val="0"/>
        </a:spcBef>
        <a:spcAft>
          <a:spcPct val="0"/>
        </a:spcAft>
        <a:defRPr sz="2800">
          <a:solidFill>
            <a:srgbClr val="000000"/>
          </a:solidFill>
          <a:latin typeface="Arial" charset="0"/>
        </a:defRPr>
      </a:lvl3pPr>
      <a:lvl4pPr algn="l" rtl="0" eaLnBrk="0" fontAlgn="base" hangingPunct="0">
        <a:lnSpc>
          <a:spcPct val="80000"/>
        </a:lnSpc>
        <a:spcBef>
          <a:spcPct val="0"/>
        </a:spcBef>
        <a:spcAft>
          <a:spcPct val="0"/>
        </a:spcAft>
        <a:defRPr sz="2800">
          <a:solidFill>
            <a:srgbClr val="000000"/>
          </a:solidFill>
          <a:latin typeface="Arial" charset="0"/>
        </a:defRPr>
      </a:lvl4pPr>
      <a:lvl5pPr algn="l" rtl="0" eaLnBrk="0" fontAlgn="base" hangingPunct="0">
        <a:lnSpc>
          <a:spcPct val="80000"/>
        </a:lnSpc>
        <a:spcBef>
          <a:spcPct val="0"/>
        </a:spcBef>
        <a:spcAft>
          <a:spcPct val="0"/>
        </a:spcAft>
        <a:defRPr sz="2800">
          <a:solidFill>
            <a:srgbClr val="000000"/>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90500" indent="-190500" algn="l" rtl="0" eaLnBrk="0" fontAlgn="base" hangingPunct="0">
        <a:spcBef>
          <a:spcPct val="20000"/>
        </a:spcBef>
        <a:spcAft>
          <a:spcPct val="0"/>
        </a:spcAft>
        <a:buClr>
          <a:srgbClr val="C00000"/>
        </a:buClr>
        <a:buSzPct val="120000"/>
        <a:buFont typeface="Arial" charset="0"/>
        <a:buChar char="•"/>
        <a:defRPr sz="2200">
          <a:solidFill>
            <a:srgbClr val="000000"/>
          </a:solidFill>
          <a:latin typeface="+mn-lt"/>
          <a:ea typeface="+mn-ea"/>
          <a:cs typeface="+mn-cs"/>
        </a:defRPr>
      </a:lvl1pPr>
      <a:lvl2pPr marL="571500" indent="-287338" algn="l" rtl="0" eaLnBrk="0" fontAlgn="base" hangingPunct="0">
        <a:spcBef>
          <a:spcPct val="20000"/>
        </a:spcBef>
        <a:spcAft>
          <a:spcPct val="0"/>
        </a:spcAft>
        <a:buClr>
          <a:srgbClr val="C00000"/>
        </a:buClr>
        <a:buSzPct val="120000"/>
        <a:buFont typeface="Arial" charset="0"/>
        <a:buChar char="–"/>
        <a:defRPr sz="2000">
          <a:solidFill>
            <a:srgbClr val="000000"/>
          </a:solidFill>
          <a:latin typeface="+mn-lt"/>
        </a:defRPr>
      </a:lvl2pPr>
      <a:lvl3pPr marL="952500" indent="-250825" algn="l" rtl="0" eaLnBrk="0" fontAlgn="base" hangingPunct="0">
        <a:spcBef>
          <a:spcPts val="475"/>
        </a:spcBef>
        <a:spcAft>
          <a:spcPct val="0"/>
        </a:spcAft>
        <a:buClr>
          <a:srgbClr val="C00000"/>
        </a:buClr>
        <a:buSzPct val="120000"/>
        <a:buFont typeface="Arial" charset="0"/>
        <a:buChar char="»"/>
        <a:defRPr sz="2000">
          <a:solidFill>
            <a:srgbClr val="000000"/>
          </a:solidFill>
          <a:latin typeface="+mn-lt"/>
        </a:defRPr>
      </a:lvl3pPr>
      <a:lvl4pPr marL="1333500" indent="-190500" algn="l" rtl="0" eaLnBrk="0" fontAlgn="base" hangingPunct="0">
        <a:spcBef>
          <a:spcPts val="438"/>
        </a:spcBef>
        <a:spcAft>
          <a:spcPct val="0"/>
        </a:spcAft>
        <a:buClr>
          <a:srgbClr val="C00000"/>
        </a:buClr>
        <a:buSzPct val="120000"/>
        <a:buFont typeface="Arial" charset="0"/>
        <a:buChar char="▪"/>
        <a:defRPr sz="1600">
          <a:solidFill>
            <a:srgbClr val="000000"/>
          </a:solidFill>
          <a:latin typeface="+mn-lt"/>
        </a:defRPr>
      </a:lvl4pPr>
      <a:lvl5pPr marL="1714500" indent="-215900" algn="l" rtl="0" eaLnBrk="0" fontAlgn="base" hangingPunct="0">
        <a:spcBef>
          <a:spcPts val="388"/>
        </a:spcBef>
        <a:spcAft>
          <a:spcPct val="0"/>
        </a:spcAft>
        <a:buClr>
          <a:srgbClr val="C00000"/>
        </a:buClr>
        <a:buSzPct val="120000"/>
        <a:buFont typeface="Arial" charset="0"/>
        <a:buChar char="-"/>
        <a:defRPr sz="1600">
          <a:solidFill>
            <a:srgbClr val="000000"/>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
        <p:nvSpPr>
          <p:cNvPr id="1027" name="Rectangle 11"/>
          <p:cNvSpPr>
            <a:spLocks noGrp="1" noChangeArrowheads="1"/>
          </p:cNvSpPr>
          <p:nvPr>
            <p:ph type="body" idx="1"/>
          </p:nvPr>
        </p:nvSpPr>
        <p:spPr bwMode="auto">
          <a:xfrm>
            <a:off x="252413" y="1728788"/>
            <a:ext cx="8639175" cy="4148137"/>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smtClean="0"/>
          </a:p>
        </p:txBody>
      </p:sp>
      <p:sp>
        <p:nvSpPr>
          <p:cNvPr id="1028" name="Rectangle 7"/>
          <p:cNvSpPr>
            <a:spLocks noGrp="1" noChangeArrowheads="1"/>
          </p:cNvSpPr>
          <p:nvPr>
            <p:ph type="title"/>
          </p:nvPr>
        </p:nvSpPr>
        <p:spPr bwMode="auto">
          <a:xfrm>
            <a:off x="252413" y="1008063"/>
            <a:ext cx="8640762" cy="709612"/>
          </a:xfrm>
          <a:prstGeom prst="rect">
            <a:avLst/>
          </a:prstGeom>
          <a:noFill/>
          <a:ln w="6350">
            <a:noFill/>
            <a:miter lim="800000"/>
            <a:headEnd/>
            <a:tailEnd/>
          </a:ln>
        </p:spPr>
        <p:txBody>
          <a:bodyPr vert="horz" wrap="square" lIns="0" tIns="36000" rIns="0" bIns="0" numCol="1" anchor="ctr" anchorCtr="0" compatLnSpc="1">
            <a:prstTxWarp prst="textNoShape">
              <a:avLst/>
            </a:prstTxWarp>
          </a:bodyPr>
          <a:lstStyle/>
          <a:p>
            <a:pPr lvl="0"/>
            <a:r>
              <a:rPr lang="fr-FR" dirty="0" smtClean="0"/>
              <a:t>Cliquez et modifiez le titre</a:t>
            </a:r>
            <a:endParaRPr lang="en-GB" dirty="0" smtClean="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hdr="0"/>
  <p:txStyles>
    <p:titleStyle>
      <a:lvl1pPr algn="l" rtl="0" eaLnBrk="1" fontAlgn="base" hangingPunct="1">
        <a:lnSpc>
          <a:spcPct val="80000"/>
        </a:lnSpc>
        <a:spcBef>
          <a:spcPct val="0"/>
        </a:spcBef>
        <a:spcAft>
          <a:spcPct val="0"/>
        </a:spcAft>
        <a:defRPr sz="2800" b="1">
          <a:solidFill>
            <a:srgbClr val="000000"/>
          </a:solidFill>
          <a:latin typeface="+mj-lt"/>
          <a:ea typeface="ＭＳ Ｐゴシック" pitchFamily="-112" charset="-128"/>
          <a:cs typeface="+mj-cs"/>
        </a:defRPr>
      </a:lvl1pPr>
      <a:lvl2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2pPr>
      <a:lvl3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3pPr>
      <a:lvl4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4pPr>
      <a:lvl5pPr algn="l" rtl="0" eaLnBrk="1" fontAlgn="base" hangingPunct="1">
        <a:lnSpc>
          <a:spcPct val="80000"/>
        </a:lnSpc>
        <a:spcBef>
          <a:spcPct val="0"/>
        </a:spcBef>
        <a:spcAft>
          <a:spcPct val="0"/>
        </a:spcAft>
        <a:defRPr sz="2800">
          <a:solidFill>
            <a:srgbClr val="565C6A"/>
          </a:solidFill>
          <a:latin typeface="Arial" charset="0"/>
          <a:ea typeface="ＭＳ Ｐゴシック" pitchFamily="-112" charset="-128"/>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90500" indent="-190500" algn="l" rtl="0" eaLnBrk="1" fontAlgn="base" hangingPunct="1">
        <a:spcBef>
          <a:spcPct val="20000"/>
        </a:spcBef>
        <a:spcAft>
          <a:spcPct val="0"/>
        </a:spcAft>
        <a:buClr>
          <a:srgbClr val="C00000"/>
        </a:buClr>
        <a:buSzPct val="120000"/>
        <a:buFont typeface="Arial" charset="0"/>
        <a:buChar char="•"/>
        <a:defRPr sz="2200">
          <a:solidFill>
            <a:srgbClr val="000000"/>
          </a:solidFill>
          <a:latin typeface="+mn-lt"/>
          <a:ea typeface="ＭＳ Ｐゴシック" pitchFamily="-112" charset="-128"/>
          <a:cs typeface="+mn-cs"/>
        </a:defRPr>
      </a:lvl1pPr>
      <a:lvl2pPr marL="571500" indent="-287338" algn="l" rtl="0" eaLnBrk="1" fontAlgn="base" hangingPunct="1">
        <a:spcBef>
          <a:spcPct val="20000"/>
        </a:spcBef>
        <a:spcAft>
          <a:spcPct val="0"/>
        </a:spcAft>
        <a:buClr>
          <a:srgbClr val="C00000"/>
        </a:buClr>
        <a:buSzPct val="120000"/>
        <a:buFont typeface="Arial" panose="020B0604020202020204" pitchFamily="34" charset="0"/>
        <a:buChar char="̶"/>
        <a:defRPr sz="2000">
          <a:solidFill>
            <a:srgbClr val="000000"/>
          </a:solidFill>
          <a:latin typeface="+mn-lt"/>
          <a:ea typeface="ＭＳ Ｐゴシック" pitchFamily="-112" charset="-128"/>
        </a:defRPr>
      </a:lvl2pPr>
      <a:lvl3pPr marL="952500" indent="-250825" algn="l" rtl="0" eaLnBrk="1" fontAlgn="base" hangingPunct="1">
        <a:spcBef>
          <a:spcPts val="475"/>
        </a:spcBef>
        <a:spcAft>
          <a:spcPct val="0"/>
        </a:spcAft>
        <a:buClr>
          <a:srgbClr val="C00000"/>
        </a:buClr>
        <a:buSzPct val="120000"/>
        <a:buFont typeface="Arial" panose="020B0604020202020204" pitchFamily="34" charset="0"/>
        <a:buChar char="»"/>
        <a:defRPr sz="2000">
          <a:solidFill>
            <a:srgbClr val="000000"/>
          </a:solidFill>
          <a:latin typeface="+mn-lt"/>
          <a:ea typeface="ＭＳ Ｐゴシック" pitchFamily="-112" charset="-128"/>
        </a:defRPr>
      </a:lvl3pPr>
      <a:lvl4pPr marL="1333500" indent="-190500" algn="l" rtl="0" eaLnBrk="1" fontAlgn="base" hangingPunct="1">
        <a:spcBef>
          <a:spcPts val="438"/>
        </a:spcBef>
        <a:spcAft>
          <a:spcPct val="0"/>
        </a:spcAft>
        <a:buClr>
          <a:srgbClr val="C00000"/>
        </a:buClr>
        <a:buSzPct val="120000"/>
        <a:buFont typeface="Arial" panose="020B0604020202020204" pitchFamily="34" charset="0"/>
        <a:buChar char="▪"/>
        <a:defRPr sz="1600">
          <a:solidFill>
            <a:srgbClr val="000000"/>
          </a:solidFill>
          <a:latin typeface="+mn-lt"/>
          <a:ea typeface="ＭＳ Ｐゴシック" pitchFamily="-112" charset="-128"/>
        </a:defRPr>
      </a:lvl4pPr>
      <a:lvl5pPr marL="1714500" indent="-215900" algn="l" rtl="0" eaLnBrk="1" fontAlgn="base" hangingPunct="1">
        <a:spcBef>
          <a:spcPts val="388"/>
        </a:spcBef>
        <a:spcAft>
          <a:spcPct val="0"/>
        </a:spcAft>
        <a:buClr>
          <a:srgbClr val="C00000"/>
        </a:buClr>
        <a:buSzPct val="120000"/>
        <a:buFont typeface="Arial" panose="020B0604020202020204" pitchFamily="34" charset="0"/>
        <a:buChar char="˗"/>
        <a:defRPr sz="1600">
          <a:solidFill>
            <a:srgbClr val="000000"/>
          </a:solidFill>
          <a:latin typeface="+mn-lt"/>
          <a:ea typeface="ＭＳ Ｐゴシック" pitchFamily="-112" charset="-128"/>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ae.org/iaqg/organization/csoc.ht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ae.org/iaqgdb/oasishelp/feedbackprocess.pdf?1115201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68313" y="1304925"/>
            <a:ext cx="8207375" cy="828675"/>
          </a:xfrm>
          <a:ln w="6350"/>
        </p:spPr>
        <p:txBody>
          <a:bodyPr/>
          <a:lstStyle/>
          <a:p>
            <a:pPr eaLnBrk="1" hangingPunct="1"/>
            <a:r>
              <a:rPr lang="en-US" altLang="en-US" dirty="0" smtClean="0"/>
              <a:t>CSOC – Certification Structure Oversight Committee </a:t>
            </a:r>
          </a:p>
        </p:txBody>
      </p:sp>
      <p:sp>
        <p:nvSpPr>
          <p:cNvPr id="3075" name="Subtitle 2"/>
          <p:cNvSpPr>
            <a:spLocks noGrp="1"/>
          </p:cNvSpPr>
          <p:nvPr>
            <p:ph type="subTitle" idx="1"/>
          </p:nvPr>
        </p:nvSpPr>
        <p:spPr>
          <a:xfrm>
            <a:off x="468313" y="4932363"/>
            <a:ext cx="8207375" cy="576262"/>
          </a:xfrm>
        </p:spPr>
        <p:txBody>
          <a:bodyPr/>
          <a:lstStyle/>
          <a:p>
            <a:pPr eaLnBrk="1" hangingPunct="1"/>
            <a:r>
              <a:rPr lang="en-US" altLang="en-US" dirty="0" smtClean="0"/>
              <a:t>Application Guidance</a:t>
            </a:r>
          </a:p>
          <a:p>
            <a:pPr eaLnBrk="1" hangingPunct="1"/>
            <a:r>
              <a:rPr lang="en-US" altLang="en-US" dirty="0" smtClean="0"/>
              <a:t>October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55092"/>
            <a:ext cx="8640762" cy="709612"/>
          </a:xfrm>
        </p:spPr>
        <p:txBody>
          <a:bodyPr/>
          <a:lstStyle/>
          <a:p>
            <a:pPr eaLnBrk="1" hangingPunct="1"/>
            <a:r>
              <a:rPr lang="en-US" altLang="en-US" b="1" dirty="0" smtClean="0"/>
              <a:t>CSOC Process Flow</a:t>
            </a:r>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10</a:t>
            </a:fld>
            <a:endParaRPr lang="en-US" altLang="en-US" smtClean="0"/>
          </a:p>
        </p:txBody>
      </p:sp>
      <p:pic>
        <p:nvPicPr>
          <p:cNvPr id="1026" name="Picture 2"/>
          <p:cNvPicPr>
            <a:picLocks noChangeAspect="1" noChangeArrowheads="1"/>
          </p:cNvPicPr>
          <p:nvPr/>
        </p:nvPicPr>
        <p:blipFill>
          <a:blip r:embed="rId3" cstate="print"/>
          <a:srcRect/>
          <a:stretch>
            <a:fillRect/>
          </a:stretch>
        </p:blipFill>
        <p:spPr bwMode="auto">
          <a:xfrm>
            <a:off x="35496" y="1052736"/>
            <a:ext cx="9072510" cy="5350916"/>
          </a:xfrm>
          <a:prstGeom prst="rect">
            <a:avLst/>
          </a:prstGeom>
          <a:noFill/>
          <a:ln w="9525">
            <a:noFill/>
            <a:miter lim="800000"/>
            <a:headEnd/>
            <a:tailEnd/>
          </a:ln>
          <a:effectLst/>
        </p:spPr>
      </p:pic>
      <p:sp>
        <p:nvSpPr>
          <p:cNvPr id="7" name="TextBox 6"/>
          <p:cNvSpPr txBox="1"/>
          <p:nvPr/>
        </p:nvSpPr>
        <p:spPr>
          <a:xfrm>
            <a:off x="35496" y="6305545"/>
            <a:ext cx="2655734" cy="507831"/>
          </a:xfrm>
          <a:prstGeom prst="rect">
            <a:avLst/>
          </a:prstGeom>
          <a:solidFill>
            <a:schemeClr val="bg1"/>
          </a:solidFill>
          <a:ln w="19050">
            <a:solidFill>
              <a:schemeClr val="tx1"/>
            </a:solidFill>
          </a:ln>
        </p:spPr>
        <p:txBody>
          <a:bodyPr wrap="square" rtlCol="0">
            <a:spAutoFit/>
          </a:bodyPr>
          <a:lstStyle/>
          <a:p>
            <a:r>
              <a:rPr lang="en-US" sz="900" b="1" dirty="0" smtClean="0"/>
              <a:t>Reference: IAQG OPMT Procedure 204</a:t>
            </a:r>
          </a:p>
          <a:p>
            <a:r>
              <a:rPr lang="en-US" sz="900" b="1" dirty="0" smtClean="0"/>
              <a:t>Revision Letter: E</a:t>
            </a:r>
          </a:p>
          <a:p>
            <a:r>
              <a:rPr lang="en-US" sz="900" b="1" dirty="0" smtClean="0"/>
              <a:t>Date of Issue: 22-MAY-2014</a:t>
            </a:r>
            <a:endParaRPr lang="en-US" sz="9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55092"/>
            <a:ext cx="8640762" cy="709612"/>
          </a:xfrm>
        </p:spPr>
        <p:txBody>
          <a:bodyPr/>
          <a:lstStyle/>
          <a:p>
            <a:r>
              <a:rPr lang="en-US" b="1" dirty="0" smtClean="0"/>
              <a:t>CB CSOC Request Responsibilities</a:t>
            </a:r>
            <a:endParaRPr lang="en-US" b="1" dirty="0"/>
          </a:p>
        </p:txBody>
      </p:sp>
      <p:sp>
        <p:nvSpPr>
          <p:cNvPr id="3" name="Content Placeholder 2"/>
          <p:cNvSpPr>
            <a:spLocks noGrp="1"/>
          </p:cNvSpPr>
          <p:nvPr>
            <p:ph idx="1"/>
          </p:nvPr>
        </p:nvSpPr>
        <p:spPr>
          <a:xfrm>
            <a:off x="250826" y="1081063"/>
            <a:ext cx="8639175" cy="4148137"/>
          </a:xfrm>
        </p:spPr>
        <p:txBody>
          <a:bodyPr/>
          <a:lstStyle/>
          <a:p>
            <a:pPr>
              <a:buNone/>
            </a:pPr>
            <a:r>
              <a:rPr lang="en-US" sz="2000" b="1" dirty="0" smtClean="0"/>
              <a:t>The CB requestor shall</a:t>
            </a:r>
            <a:r>
              <a:rPr lang="en-US" sz="2000" dirty="0" smtClean="0"/>
              <a:t>:</a:t>
            </a:r>
          </a:p>
          <a:p>
            <a:r>
              <a:rPr lang="en-US" sz="1400" dirty="0" smtClean="0"/>
              <a:t>Obtain client concurrence with request prior to submittal.</a:t>
            </a:r>
          </a:p>
          <a:p>
            <a:r>
              <a:rPr lang="en-US" sz="1400" dirty="0" smtClean="0"/>
              <a:t>Upload a completed Appendix B Request, Form 204F-1, along with supporting evidence to the AB CSOC OASIS feedback function for each new or transferred complex certification structure client application</a:t>
            </a:r>
          </a:p>
          <a:p>
            <a:pPr lvl="1"/>
            <a:r>
              <a:rPr lang="en-US" sz="1200" dirty="0" smtClean="0"/>
              <a:t>Note1: Appendix C, Form 204F-2, may be used by CB Requestor to ensure application is complete prior to submittal.</a:t>
            </a:r>
          </a:p>
          <a:p>
            <a:r>
              <a:rPr lang="en-US" sz="1400" dirty="0" smtClean="0"/>
              <a:t>Provide a copy of all application submissions to their respective AB.</a:t>
            </a:r>
          </a:p>
          <a:p>
            <a:r>
              <a:rPr lang="en-US" sz="1400" dirty="0" smtClean="0"/>
              <a:t>Review and determine actions to be taken based on CSOC recommendations</a:t>
            </a:r>
          </a:p>
          <a:p>
            <a:r>
              <a:rPr lang="en-US" sz="1400" dirty="0" smtClean="0"/>
              <a:t>Notify clients of any certification structure or audit duration changes</a:t>
            </a:r>
          </a:p>
          <a:p>
            <a:r>
              <a:rPr lang="en-US" sz="1400" dirty="0" smtClean="0"/>
              <a:t>Provide notification via the AB-CSOC OASIS feedback function, if CSOC recommendations are incorporated</a:t>
            </a:r>
          </a:p>
          <a:p>
            <a:r>
              <a:rPr lang="en-US" sz="1400" dirty="0" smtClean="0"/>
              <a:t>Provide notification and justification, via the AB-CSOC OASIS feedback function, if CSOC recommendations are not incorporated</a:t>
            </a:r>
          </a:p>
          <a:p>
            <a:r>
              <a:rPr lang="en-US" sz="1400" dirty="0" smtClean="0"/>
              <a:t>Confirm with their AB that any items, concerns or feedback raised by the first CSOC review are adequately addressed prior to the second or subsequent submittal of an application to the CSOC.</a:t>
            </a:r>
          </a:p>
          <a:p>
            <a:r>
              <a:rPr lang="en-US" sz="1400" dirty="0" smtClean="0"/>
              <a:t>Submit an updated Appendix B, Form 204F-1, request via the AB-CSOC OASIS feedback function prior to each recertification cycle. This may be a copy of the previous Appendix B approved request form and a declaration of no change, in lieu of a new Appendix B request form.</a:t>
            </a:r>
          </a:p>
          <a:p>
            <a:pPr marL="190500" lvl="1" indent="-190500">
              <a:buFont typeface="Arial" charset="0"/>
              <a:buChar char="•"/>
            </a:pPr>
            <a:r>
              <a:rPr lang="en-US" sz="1400" dirty="0" smtClean="0">
                <a:ea typeface="+mn-ea"/>
                <a:cs typeface="+mn-cs"/>
              </a:rPr>
              <a:t>Respond to any OASIS feedback raised by the CSOC, where a response is requested, within 30 calendar days.</a:t>
            </a:r>
          </a:p>
          <a:p>
            <a:endParaRPr lang="en-US" sz="1400" dirty="0" smtClean="0"/>
          </a:p>
        </p:txBody>
      </p:sp>
      <p:sp>
        <p:nvSpPr>
          <p:cNvPr id="4" name="Slide Number Placeholder 3"/>
          <p:cNvSpPr>
            <a:spLocks noGrp="1"/>
          </p:cNvSpPr>
          <p:nvPr>
            <p:ph type="sldNum" sz="quarter" idx="10"/>
          </p:nvPr>
        </p:nvSpPr>
        <p:spPr/>
        <p:txBody>
          <a:bodyPr/>
          <a:lstStyle/>
          <a:p>
            <a:pPr>
              <a:defRPr/>
            </a:pPr>
            <a:r>
              <a:rPr lang="en-US" altLang="en-US" smtClean="0"/>
              <a:t>Page </a:t>
            </a:r>
            <a:fld id="{A0D42947-E751-49C2-B567-2C836A24C6C3}"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55092"/>
            <a:ext cx="8640762" cy="709612"/>
          </a:xfrm>
        </p:spPr>
        <p:txBody>
          <a:bodyPr/>
          <a:lstStyle/>
          <a:p>
            <a:r>
              <a:rPr lang="en-US" b="1" dirty="0" smtClean="0"/>
              <a:t>AB CSOC Request Responsibilities</a:t>
            </a:r>
            <a:endParaRPr lang="en-US" b="1" dirty="0"/>
          </a:p>
        </p:txBody>
      </p:sp>
      <p:sp>
        <p:nvSpPr>
          <p:cNvPr id="3" name="Content Placeholder 2"/>
          <p:cNvSpPr>
            <a:spLocks noGrp="1"/>
          </p:cNvSpPr>
          <p:nvPr>
            <p:ph idx="1"/>
          </p:nvPr>
        </p:nvSpPr>
        <p:spPr>
          <a:xfrm>
            <a:off x="250826" y="1124744"/>
            <a:ext cx="8639175" cy="4148137"/>
          </a:xfrm>
        </p:spPr>
        <p:txBody>
          <a:bodyPr/>
          <a:lstStyle/>
          <a:p>
            <a:pPr>
              <a:buNone/>
            </a:pPr>
            <a:r>
              <a:rPr lang="en-US" sz="2400" dirty="0" smtClean="0"/>
              <a:t>	The AB that has accredited a CB requesting CSOC approval of a complex certification structure application shall:</a:t>
            </a:r>
          </a:p>
          <a:p>
            <a:pPr lvl="1"/>
            <a:r>
              <a:rPr lang="en-US" dirty="0" smtClean="0"/>
              <a:t>Respond to any feedback raised by the CSOC, where a response is requested, within 30 calendar days.</a:t>
            </a:r>
          </a:p>
          <a:p>
            <a:pPr lvl="1"/>
            <a:r>
              <a:rPr lang="en-US" dirty="0" smtClean="0"/>
              <a:t>Confirm that items, concerns or other feedback raised by the first CSOC review are adequately addressed by the CB prior to the second or any subsequent submittal of an application to the CSOC.</a:t>
            </a:r>
          </a:p>
          <a:p>
            <a:pPr lvl="1"/>
            <a:endParaRPr lang="en-US" dirty="0" smtClean="0"/>
          </a:p>
          <a:p>
            <a:pPr lvl="1"/>
            <a:endParaRPr lang="en-US" dirty="0" smtClean="0"/>
          </a:p>
          <a:p>
            <a:pPr marL="228600" lvl="1" indent="-50800">
              <a:buNone/>
            </a:pPr>
            <a:r>
              <a:rPr lang="en-US" dirty="0" smtClean="0"/>
              <a:t>	</a:t>
            </a:r>
            <a:r>
              <a:rPr lang="en-US" sz="2400" dirty="0" smtClean="0"/>
              <a:t>The CB and AB responsibilities in this guidance material relate to the initial application. The CSOC will request additional CB and AB actions should the application be cancelled or returned to the CB on more than two occasions. </a:t>
            </a:r>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r>
              <a:rPr lang="en-US" altLang="en-US" smtClean="0"/>
              <a:t>Page </a:t>
            </a:r>
            <a:fld id="{A0D42947-E751-49C2-B567-2C836A24C6C3}"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dirty="0" smtClean="0"/>
              <a:t>Embedded</a:t>
            </a:r>
            <a:r>
              <a:rPr lang="en-US" altLang="en-US" sz="3600" b="1" dirty="0" smtClean="0"/>
              <a:t> - csoc </a:t>
            </a:r>
            <a:r>
              <a:rPr lang="en-US" altLang="en-US" b="1" dirty="0" smtClean="0"/>
              <a:t>Forms</a:t>
            </a:r>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13</a:t>
            </a:fld>
            <a:endParaRPr lang="en-US" altLang="en-US" smtClean="0"/>
          </a:p>
        </p:txBody>
      </p:sp>
      <p:sp>
        <p:nvSpPr>
          <p:cNvPr id="6" name="TextBox 5"/>
          <p:cNvSpPr txBox="1"/>
          <p:nvPr/>
        </p:nvSpPr>
        <p:spPr>
          <a:xfrm>
            <a:off x="611561" y="2056492"/>
            <a:ext cx="7848872" cy="2554545"/>
          </a:xfrm>
          <a:prstGeom prst="rect">
            <a:avLst/>
          </a:prstGeom>
          <a:noFill/>
        </p:spPr>
        <p:txBody>
          <a:bodyPr wrap="square" rtlCol="0">
            <a:spAutoFit/>
          </a:bodyPr>
          <a:lstStyle/>
          <a:p>
            <a:r>
              <a:rPr lang="en-US" sz="2000" b="1" dirty="0" smtClean="0">
                <a:solidFill>
                  <a:srgbClr val="000000"/>
                </a:solidFill>
              </a:rPr>
              <a:t>Appendix B - Complex Certification Structure Review Request, Form 204F-1</a:t>
            </a:r>
          </a:p>
          <a:p>
            <a:endParaRPr lang="en-US" sz="2000" b="1" dirty="0" smtClean="0">
              <a:solidFill>
                <a:srgbClr val="000000"/>
              </a:solidFill>
            </a:endParaRPr>
          </a:p>
          <a:p>
            <a:r>
              <a:rPr lang="en-US" sz="2000" b="1" dirty="0" smtClean="0">
                <a:solidFill>
                  <a:srgbClr val="000000"/>
                </a:solidFill>
              </a:rPr>
              <a:t>&amp;</a:t>
            </a:r>
          </a:p>
          <a:p>
            <a:endParaRPr lang="en-US" sz="2000" b="1" dirty="0" smtClean="0">
              <a:solidFill>
                <a:srgbClr val="000000"/>
              </a:solidFill>
            </a:endParaRPr>
          </a:p>
          <a:p>
            <a:r>
              <a:rPr lang="en-US" sz="2000" b="1" dirty="0" smtClean="0">
                <a:solidFill>
                  <a:srgbClr val="000000"/>
                </a:solidFill>
              </a:rPr>
              <a:t>Appendix C - CSOC Administrative Application Review, Form 204F-2</a:t>
            </a:r>
          </a:p>
          <a:p>
            <a:endParaRPr lang="en-US" sz="2000" b="1" dirty="0">
              <a:solidFill>
                <a:srgbClr val="000000"/>
              </a:solidFill>
            </a:endParaRPr>
          </a:p>
        </p:txBody>
      </p:sp>
      <p:grpSp>
        <p:nvGrpSpPr>
          <p:cNvPr id="9" name="Group 8"/>
          <p:cNvGrpSpPr/>
          <p:nvPr/>
        </p:nvGrpSpPr>
        <p:grpSpPr>
          <a:xfrm>
            <a:off x="3779912" y="4149080"/>
            <a:ext cx="1944216" cy="1728192"/>
            <a:chOff x="3779912" y="4149080"/>
            <a:chExt cx="1944216" cy="1728192"/>
          </a:xfrm>
        </p:grpSpPr>
        <p:graphicFrame>
          <p:nvGraphicFramePr>
            <p:cNvPr id="7" name="Object 6"/>
            <p:cNvGraphicFramePr>
              <a:graphicFrameLocks noChangeAspect="1"/>
            </p:cNvGraphicFramePr>
            <p:nvPr/>
          </p:nvGraphicFramePr>
          <p:xfrm>
            <a:off x="3779912" y="4149080"/>
            <a:ext cx="1944216" cy="1684313"/>
          </p:xfrm>
          <a:graphic>
            <a:graphicData uri="http://schemas.openxmlformats.org/presentationml/2006/ole">
              <p:oleObj spid="_x0000_s1027" name="Document" showAsIcon="1" r:id="rId4" imgW="914400" imgH="792360" progId="Word.Document.12">
                <p:embed/>
              </p:oleObj>
            </a:graphicData>
          </a:graphic>
        </p:graphicFrame>
        <p:sp>
          <p:nvSpPr>
            <p:cNvPr id="8" name="TextBox 7"/>
            <p:cNvSpPr txBox="1"/>
            <p:nvPr/>
          </p:nvSpPr>
          <p:spPr>
            <a:xfrm>
              <a:off x="4283968" y="5292497"/>
              <a:ext cx="915636" cy="584775"/>
            </a:xfrm>
            <a:prstGeom prst="rect">
              <a:avLst/>
            </a:prstGeom>
            <a:noFill/>
          </p:spPr>
          <p:txBody>
            <a:bodyPr wrap="none" rtlCol="0">
              <a:spAutoFit/>
            </a:bodyPr>
            <a:lstStyle/>
            <a:p>
              <a:pPr algn="ctr"/>
              <a:endParaRPr lang="en-US" dirty="0" smtClean="0">
                <a:solidFill>
                  <a:srgbClr val="000000"/>
                </a:solidFill>
                <a:latin typeface="Verdana" pitchFamily="34" charset="0"/>
                <a:ea typeface="Verdana" pitchFamily="34" charset="0"/>
                <a:cs typeface="Verdana" pitchFamily="34" charset="0"/>
              </a:endParaRPr>
            </a:p>
            <a:p>
              <a:pPr algn="ctr"/>
              <a:r>
                <a:rPr lang="en-US" dirty="0" smtClean="0">
                  <a:solidFill>
                    <a:srgbClr val="000000"/>
                  </a:solidFill>
                  <a:latin typeface="Verdana" pitchFamily="34" charset="0"/>
                  <a:ea typeface="Verdana" pitchFamily="34" charset="0"/>
                  <a:cs typeface="Verdana" pitchFamily="34" charset="0"/>
                </a:rPr>
                <a:t>204F-2</a:t>
              </a:r>
              <a:endParaRPr lang="en-US" dirty="0">
                <a:solidFill>
                  <a:srgbClr val="000000"/>
                </a:solidFill>
                <a:latin typeface="Verdana" pitchFamily="34" charset="0"/>
                <a:ea typeface="Verdana" pitchFamily="34" charset="0"/>
                <a:cs typeface="Verdana"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2263" y="116632"/>
            <a:ext cx="8640762" cy="709612"/>
          </a:xfrm>
        </p:spPr>
        <p:txBody>
          <a:bodyPr/>
          <a:lstStyle/>
          <a:p>
            <a:pPr eaLnBrk="1" hangingPunct="1"/>
            <a:r>
              <a:rPr lang="en-US" altLang="en-US" dirty="0" smtClean="0"/>
              <a:t>CSOC - Lessons Learned</a:t>
            </a:r>
          </a:p>
        </p:txBody>
      </p:sp>
      <p:sp>
        <p:nvSpPr>
          <p:cNvPr id="8195" name="Rectangle 21"/>
          <p:cNvSpPr>
            <a:spLocks noGrp="1" noChangeArrowheads="1"/>
          </p:cNvSpPr>
          <p:nvPr>
            <p:ph type="body" idx="1"/>
          </p:nvPr>
        </p:nvSpPr>
        <p:spPr>
          <a:xfrm>
            <a:off x="322263" y="1124744"/>
            <a:ext cx="8639175" cy="4148137"/>
          </a:xfrm>
          <a:noFill/>
        </p:spPr>
        <p:txBody>
          <a:bodyPr/>
          <a:lstStyle/>
          <a:p>
            <a:pPr eaLnBrk="1" hangingPunct="1"/>
            <a:r>
              <a:rPr lang="en-US" altLang="en-US" sz="1800" b="1" dirty="0" smtClean="0"/>
              <a:t>The following are some of the key themes from recent applications:</a:t>
            </a:r>
            <a:endParaRPr lang="en-US" altLang="en-US" sz="1600" b="1" dirty="0" smtClean="0"/>
          </a:p>
          <a:p>
            <a:pPr lvl="1"/>
            <a:r>
              <a:rPr lang="en-GB" altLang="en-US" sz="1400" dirty="0" smtClean="0"/>
              <a:t>Product </a:t>
            </a:r>
            <a:r>
              <a:rPr lang="en-GB" altLang="en-US" sz="1400" dirty="0"/>
              <a:t>descriptions are either too long or too short.  Need </a:t>
            </a:r>
            <a:r>
              <a:rPr lang="en-GB" altLang="en-US" sz="1400" dirty="0" smtClean="0"/>
              <a:t>to be clear </a:t>
            </a:r>
            <a:r>
              <a:rPr lang="en-GB" altLang="en-US" sz="1400" dirty="0"/>
              <a:t>and concise.</a:t>
            </a:r>
          </a:p>
          <a:p>
            <a:pPr lvl="1"/>
            <a:r>
              <a:rPr lang="en-GB" altLang="en-US" sz="1400" dirty="0" smtClean="0"/>
              <a:t>Value </a:t>
            </a:r>
            <a:r>
              <a:rPr lang="en-GB" altLang="en-US" sz="1400" dirty="0"/>
              <a:t>stream maps are vague in some </a:t>
            </a:r>
            <a:r>
              <a:rPr lang="en-GB" altLang="en-US" sz="1400" dirty="0" smtClean="0"/>
              <a:t>cases – difficult to understand or with missing sites</a:t>
            </a:r>
            <a:endParaRPr lang="en-GB" altLang="en-US" sz="1400" dirty="0"/>
          </a:p>
          <a:p>
            <a:pPr lvl="1"/>
            <a:r>
              <a:rPr lang="en-GB" altLang="en-US" sz="1400" dirty="0" smtClean="0"/>
              <a:t>Many </a:t>
            </a:r>
            <a:r>
              <a:rPr lang="en-GB" altLang="en-US" sz="1400" dirty="0"/>
              <a:t>basic errors are being made in core 9104-001 requirements </a:t>
            </a:r>
            <a:endParaRPr lang="en-GB" altLang="en-US" sz="1400" dirty="0" smtClean="0"/>
          </a:p>
          <a:p>
            <a:pPr lvl="2"/>
            <a:r>
              <a:rPr lang="en-GB" altLang="en-US" sz="1400" dirty="0" smtClean="0"/>
              <a:t>Examples include: </a:t>
            </a:r>
            <a:r>
              <a:rPr lang="en-GB" altLang="en-US" sz="1400" dirty="0"/>
              <a:t>missing sites, rounding errors, incorrect audit day calculation for the sub-structure.</a:t>
            </a:r>
          </a:p>
          <a:p>
            <a:pPr lvl="1"/>
            <a:r>
              <a:rPr lang="en-GB" altLang="en-US" sz="1400" dirty="0" smtClean="0"/>
              <a:t>No </a:t>
            </a:r>
            <a:r>
              <a:rPr lang="en-GB" altLang="en-US" sz="1400" dirty="0"/>
              <a:t>justification </a:t>
            </a:r>
            <a:r>
              <a:rPr lang="en-GB" altLang="en-US" sz="1400" dirty="0" smtClean="0"/>
              <a:t>provided for </a:t>
            </a:r>
            <a:r>
              <a:rPr lang="en-GB" altLang="en-US" sz="1400" dirty="0"/>
              <a:t>a change in the </a:t>
            </a:r>
            <a:r>
              <a:rPr lang="en-GB" altLang="en-US" sz="1400" dirty="0" smtClean="0"/>
              <a:t>certification structure i.e. from another certification structure</a:t>
            </a:r>
          </a:p>
          <a:p>
            <a:pPr lvl="1"/>
            <a:r>
              <a:rPr lang="en-GB" altLang="en-US" sz="1400" dirty="0" smtClean="0"/>
              <a:t>Existing OASIS entry and CB application do not align</a:t>
            </a:r>
          </a:p>
          <a:p>
            <a:pPr lvl="2"/>
            <a:r>
              <a:rPr lang="en-GB" altLang="en-US" sz="1400" dirty="0" smtClean="0"/>
              <a:t>Examples includes more than one OASIS certification entry for all the sites under the certification despite having the same certificate number</a:t>
            </a:r>
          </a:p>
          <a:p>
            <a:pPr lvl="1"/>
            <a:r>
              <a:rPr lang="en-GB" altLang="en-US" sz="1400" dirty="0" smtClean="0"/>
              <a:t>Site additions to the structure have occurred mid-cycle </a:t>
            </a:r>
          </a:p>
          <a:p>
            <a:pPr lvl="2"/>
            <a:r>
              <a:rPr lang="en-GB" altLang="en-US" sz="1400" dirty="0" smtClean="0"/>
              <a:t>CSOC does not need to review but needs to see what has changed at the 3-year re-submission.</a:t>
            </a:r>
          </a:p>
          <a:p>
            <a:pPr lvl="1"/>
            <a:r>
              <a:rPr lang="en-GB" altLang="en-US" sz="1400" dirty="0" smtClean="0"/>
              <a:t>ISO 17021 requires justification of all audit durations  </a:t>
            </a:r>
          </a:p>
          <a:p>
            <a:pPr lvl="2"/>
            <a:r>
              <a:rPr lang="en-GB" altLang="en-US" sz="1400" dirty="0" smtClean="0"/>
              <a:t>examples include: a significant increase of on-site audit duration and no on-site audit duration additions without a documented justification</a:t>
            </a:r>
          </a:p>
          <a:p>
            <a:pPr lvl="1"/>
            <a:r>
              <a:rPr lang="en-GB" altLang="en-US" sz="1400" dirty="0" smtClean="0"/>
              <a:t>The central function (as per 9104-001) is not the same as centralized processes such as purchasing.</a:t>
            </a:r>
          </a:p>
          <a:p>
            <a:pPr lvl="1"/>
            <a:r>
              <a:rPr lang="en-GB" altLang="en-US" sz="1400" dirty="0" smtClean="0"/>
              <a:t>Where ‘new’ sites have been introduced to the certification ‘recertification’ audit duration has been proposed instead of the required ‘initial’ audit duration. </a:t>
            </a:r>
            <a:endParaRPr lang="en-US" altLang="en-US" sz="1400" dirty="0" smtClean="0"/>
          </a:p>
          <a:p>
            <a:pPr lvl="2"/>
            <a:endParaRPr lang="en-GB" altLang="en-US" sz="1400" dirty="0" smtClean="0"/>
          </a:p>
          <a:p>
            <a:pPr lvl="1"/>
            <a:endParaRPr lang="en-GB" altLang="en-US" sz="1400" dirty="0"/>
          </a:p>
        </p:txBody>
      </p:sp>
      <p:sp>
        <p:nvSpPr>
          <p:cNvPr id="8196" name="Slide Number Placeholder 5"/>
          <p:cNvSpPr>
            <a:spLocks noGrp="1"/>
          </p:cNvSpPr>
          <p:nvPr>
            <p:ph type="sldNum" sz="quarter" idx="429496729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C00000"/>
              </a:buClr>
              <a:buSzPct val="120000"/>
              <a:buFont typeface="Arial" panose="020B0604020202020204" pitchFamily="34" charset="0"/>
              <a:buChar char="•"/>
              <a:defRPr sz="2200">
                <a:solidFill>
                  <a:srgbClr val="000000"/>
                </a:solidFill>
                <a:latin typeface="Arial" panose="020B0604020202020204" pitchFamily="34" charset="0"/>
              </a:defRPr>
            </a:lvl1pPr>
            <a:lvl2pPr marL="742950" indent="-285750">
              <a:spcBef>
                <a:spcPct val="20000"/>
              </a:spcBef>
              <a:buClr>
                <a:srgbClr val="C00000"/>
              </a:buClr>
              <a:buSzPct val="120000"/>
              <a:buFont typeface="Arial" panose="020B0604020202020204" pitchFamily="34" charset="0"/>
              <a:buChar char="–"/>
              <a:defRPr sz="2000">
                <a:solidFill>
                  <a:srgbClr val="000000"/>
                </a:solidFill>
                <a:latin typeface="Arial" panose="020B0604020202020204" pitchFamily="34" charset="0"/>
              </a:defRPr>
            </a:lvl2pPr>
            <a:lvl3pPr marL="1143000" indent="-228600">
              <a:spcBef>
                <a:spcPts val="475"/>
              </a:spcBef>
              <a:buClr>
                <a:srgbClr val="C00000"/>
              </a:buClr>
              <a:buSzPct val="120000"/>
              <a:buFont typeface="Arial" panose="020B0604020202020204" pitchFamily="34" charset="0"/>
              <a:buChar char="»"/>
              <a:defRPr sz="2000">
                <a:solidFill>
                  <a:srgbClr val="000000"/>
                </a:solidFill>
                <a:latin typeface="Arial" panose="020B0604020202020204" pitchFamily="34" charset="0"/>
              </a:defRPr>
            </a:lvl3pPr>
            <a:lvl4pPr marL="1600200" indent="-228600">
              <a:spcBef>
                <a:spcPts val="438"/>
              </a:spcBef>
              <a:buClr>
                <a:srgbClr val="C00000"/>
              </a:buClr>
              <a:buSzPct val="120000"/>
              <a:buFont typeface="Arial" panose="020B0604020202020204" pitchFamily="34" charset="0"/>
              <a:buChar char="▪"/>
              <a:defRPr sz="1600">
                <a:solidFill>
                  <a:srgbClr val="000000"/>
                </a:solidFill>
                <a:latin typeface="Arial" panose="020B0604020202020204" pitchFamily="34" charset="0"/>
              </a:defRPr>
            </a:lvl4pPr>
            <a:lvl5pPr marL="2057400" indent="-228600">
              <a:spcBef>
                <a:spcPts val="388"/>
              </a:spcBef>
              <a:buClr>
                <a:srgbClr val="C00000"/>
              </a:buClr>
              <a:buSzPct val="120000"/>
              <a:buFont typeface="Arial" panose="020B0604020202020204" pitchFamily="34" charset="0"/>
              <a:buChar char="-"/>
              <a:defRPr sz="1600">
                <a:solidFill>
                  <a:srgbClr val="000000"/>
                </a:solidFill>
                <a:latin typeface="Arial" panose="020B0604020202020204" pitchFamily="34" charset="0"/>
              </a:defRPr>
            </a:lvl5pPr>
            <a:lvl6pPr marL="25146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6pPr>
            <a:lvl7pPr marL="29718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7pPr>
            <a:lvl8pPr marL="34290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8pPr>
            <a:lvl9pPr marL="38862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9pPr>
          </a:lstStyle>
          <a:p>
            <a:pPr>
              <a:spcBef>
                <a:spcPct val="0"/>
              </a:spcBef>
              <a:buClrTx/>
              <a:buSzTx/>
              <a:buFontTx/>
              <a:buNone/>
            </a:pPr>
            <a:r>
              <a:rPr lang="en-GB" altLang="en-US" sz="800" smtClean="0">
                <a:solidFill>
                  <a:srgbClr val="71798C"/>
                </a:solidFill>
              </a:rPr>
              <a:t>Page </a:t>
            </a:r>
            <a:fld id="{5AA9E4B0-5E33-43B2-8620-292E35172832}" type="slidenum">
              <a:rPr altLang="en-US" sz="800" smtClean="0">
                <a:solidFill>
                  <a:srgbClr val="71798C"/>
                </a:solidFill>
              </a:rPr>
              <a:pPr>
                <a:spcBef>
                  <a:spcPct val="0"/>
                </a:spcBef>
                <a:buClrTx/>
                <a:buSzTx/>
                <a:buFontTx/>
                <a:buNone/>
              </a:pPr>
              <a:t>14</a:t>
            </a:fld>
            <a:endParaRPr lang="en-GB" altLang="en-US" sz="800" smtClean="0">
              <a:solidFill>
                <a:srgbClr val="71798C"/>
              </a:solidFill>
            </a:endParaRPr>
          </a:p>
        </p:txBody>
      </p:sp>
      <p:sp>
        <p:nvSpPr>
          <p:cNvPr id="5" name="Rectangle 4"/>
          <p:cNvSpPr/>
          <p:nvPr/>
        </p:nvSpPr>
        <p:spPr bwMode="auto">
          <a:xfrm>
            <a:off x="322263" y="1124744"/>
            <a:ext cx="8498209" cy="5401469"/>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215549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52413" y="298451"/>
            <a:ext cx="8640762" cy="709612"/>
          </a:xfrm>
        </p:spPr>
        <p:txBody>
          <a:bodyPr/>
          <a:lstStyle/>
          <a:p>
            <a:pPr eaLnBrk="1" hangingPunct="1"/>
            <a:r>
              <a:rPr lang="en-US" altLang="en-US" dirty="0" smtClean="0"/>
              <a:t>Resources IAQG – CSOC Web Page</a:t>
            </a:r>
          </a:p>
        </p:txBody>
      </p:sp>
      <p:sp>
        <p:nvSpPr>
          <p:cNvPr id="10243" name="Slide Number Placeholder 5"/>
          <p:cNvSpPr>
            <a:spLocks noGrp="1"/>
          </p:cNvSpPr>
          <p:nvPr>
            <p:ph type="sldNum" sz="quarter" idx="429496729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C00000"/>
              </a:buClr>
              <a:buSzPct val="120000"/>
              <a:buFont typeface="Arial" panose="020B0604020202020204" pitchFamily="34" charset="0"/>
              <a:buChar char="•"/>
              <a:defRPr sz="2200">
                <a:solidFill>
                  <a:srgbClr val="000000"/>
                </a:solidFill>
                <a:latin typeface="Arial" panose="020B0604020202020204" pitchFamily="34" charset="0"/>
              </a:defRPr>
            </a:lvl1pPr>
            <a:lvl2pPr marL="742950" indent="-285750">
              <a:spcBef>
                <a:spcPct val="20000"/>
              </a:spcBef>
              <a:buClr>
                <a:srgbClr val="C00000"/>
              </a:buClr>
              <a:buSzPct val="120000"/>
              <a:buFont typeface="Arial" panose="020B0604020202020204" pitchFamily="34" charset="0"/>
              <a:buChar char="–"/>
              <a:defRPr sz="2000">
                <a:solidFill>
                  <a:srgbClr val="000000"/>
                </a:solidFill>
                <a:latin typeface="Arial" panose="020B0604020202020204" pitchFamily="34" charset="0"/>
              </a:defRPr>
            </a:lvl2pPr>
            <a:lvl3pPr marL="1143000" indent="-228600">
              <a:spcBef>
                <a:spcPts val="475"/>
              </a:spcBef>
              <a:buClr>
                <a:srgbClr val="C00000"/>
              </a:buClr>
              <a:buSzPct val="120000"/>
              <a:buFont typeface="Arial" panose="020B0604020202020204" pitchFamily="34" charset="0"/>
              <a:buChar char="»"/>
              <a:defRPr sz="2000">
                <a:solidFill>
                  <a:srgbClr val="000000"/>
                </a:solidFill>
                <a:latin typeface="Arial" panose="020B0604020202020204" pitchFamily="34" charset="0"/>
              </a:defRPr>
            </a:lvl3pPr>
            <a:lvl4pPr marL="1600200" indent="-228600">
              <a:spcBef>
                <a:spcPts val="438"/>
              </a:spcBef>
              <a:buClr>
                <a:srgbClr val="C00000"/>
              </a:buClr>
              <a:buSzPct val="120000"/>
              <a:buFont typeface="Arial" panose="020B0604020202020204" pitchFamily="34" charset="0"/>
              <a:buChar char="▪"/>
              <a:defRPr sz="1600">
                <a:solidFill>
                  <a:srgbClr val="000000"/>
                </a:solidFill>
                <a:latin typeface="Arial" panose="020B0604020202020204" pitchFamily="34" charset="0"/>
              </a:defRPr>
            </a:lvl4pPr>
            <a:lvl5pPr marL="2057400" indent="-228600">
              <a:spcBef>
                <a:spcPts val="388"/>
              </a:spcBef>
              <a:buClr>
                <a:srgbClr val="C00000"/>
              </a:buClr>
              <a:buSzPct val="120000"/>
              <a:buFont typeface="Arial" panose="020B0604020202020204" pitchFamily="34" charset="0"/>
              <a:buChar char="-"/>
              <a:defRPr sz="1600">
                <a:solidFill>
                  <a:srgbClr val="000000"/>
                </a:solidFill>
                <a:latin typeface="Arial" panose="020B0604020202020204" pitchFamily="34" charset="0"/>
              </a:defRPr>
            </a:lvl5pPr>
            <a:lvl6pPr marL="25146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6pPr>
            <a:lvl7pPr marL="29718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7pPr>
            <a:lvl8pPr marL="34290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8pPr>
            <a:lvl9pPr marL="3886200" indent="-228600" eaLnBrk="0" fontAlgn="base" hangingPunct="0">
              <a:spcBef>
                <a:spcPts val="388"/>
              </a:spcBef>
              <a:spcAft>
                <a:spcPct val="0"/>
              </a:spcAft>
              <a:buClr>
                <a:srgbClr val="C00000"/>
              </a:buClr>
              <a:buSzPct val="120000"/>
              <a:buFont typeface="Arial" panose="020B0604020202020204" pitchFamily="34" charset="0"/>
              <a:buChar char="-"/>
              <a:defRPr sz="1600">
                <a:solidFill>
                  <a:srgbClr val="000000"/>
                </a:solidFill>
                <a:latin typeface="Arial" panose="020B0604020202020204" pitchFamily="34" charset="0"/>
              </a:defRPr>
            </a:lvl9pPr>
          </a:lstStyle>
          <a:p>
            <a:pPr eaLnBrk="1" hangingPunct="1">
              <a:spcBef>
                <a:spcPct val="0"/>
              </a:spcBef>
              <a:buClrTx/>
              <a:buSzTx/>
              <a:buFontTx/>
              <a:buNone/>
            </a:pPr>
            <a:endParaRPr lang="en-GB" altLang="en-US" sz="800" b="1" i="1" u="sng" dirty="0" smtClean="0">
              <a:solidFill>
                <a:srgbClr val="71798C"/>
              </a:solidFill>
              <a:ea typeface="ＭＳ Ｐゴシック" charset="-128"/>
              <a:cs typeface="+mn-cs"/>
            </a:endParaRPr>
          </a:p>
        </p:txBody>
      </p:sp>
      <p:sp>
        <p:nvSpPr>
          <p:cNvPr id="5" name="TextBox 4">
            <a:hlinkClick r:id="rId3"/>
          </p:cNvPr>
          <p:cNvSpPr txBox="1"/>
          <p:nvPr/>
        </p:nvSpPr>
        <p:spPr>
          <a:xfrm>
            <a:off x="1704275" y="1190017"/>
            <a:ext cx="4790479" cy="338554"/>
          </a:xfrm>
          <a:prstGeom prst="rect">
            <a:avLst/>
          </a:prstGeom>
          <a:noFill/>
        </p:spPr>
        <p:txBody>
          <a:bodyPr wrap="none" rtlCol="0">
            <a:spAutoFit/>
          </a:bodyPr>
          <a:lstStyle/>
          <a:p>
            <a:r>
              <a:rPr lang="en-US" b="1" dirty="0" smtClean="0">
                <a:solidFill>
                  <a:srgbClr val="000000"/>
                </a:solidFill>
                <a:hlinkClick r:id="rId3"/>
              </a:rPr>
              <a:t>http://www.sae.org/iaqg/organization/csoc.htm</a:t>
            </a:r>
            <a:r>
              <a:rPr lang="en-US" b="1" dirty="0" smtClean="0">
                <a:solidFill>
                  <a:srgbClr val="000000"/>
                </a:solidFill>
              </a:rPr>
              <a:t> </a:t>
            </a:r>
            <a:endParaRPr lang="en-US" b="1" dirty="0">
              <a:solidFill>
                <a:srgbClr val="000000"/>
              </a:solidFill>
            </a:endParaRPr>
          </a:p>
        </p:txBody>
      </p:sp>
      <p:pic>
        <p:nvPicPr>
          <p:cNvPr id="37890" name="Picture 2"/>
          <p:cNvPicPr>
            <a:picLocks noChangeAspect="1" noChangeArrowheads="1"/>
          </p:cNvPicPr>
          <p:nvPr/>
        </p:nvPicPr>
        <p:blipFill>
          <a:blip r:embed="rId4" cstate="print"/>
          <a:srcRect/>
          <a:stretch>
            <a:fillRect/>
          </a:stretch>
        </p:blipFill>
        <p:spPr bwMode="auto">
          <a:xfrm>
            <a:off x="1178757" y="1528571"/>
            <a:ext cx="5841515" cy="5140789"/>
          </a:xfrm>
          <a:prstGeom prst="rect">
            <a:avLst/>
          </a:prstGeom>
          <a:noFill/>
          <a:ln w="9525">
            <a:noFill/>
            <a:miter lim="800000"/>
            <a:headEnd/>
            <a:tailEnd/>
          </a:ln>
          <a:effectLst/>
        </p:spPr>
      </p:pic>
    </p:spTree>
    <p:extLst>
      <p:ext uri="{BB962C8B-B14F-4D97-AF65-F5344CB8AC3E}">
        <p14:creationId xmlns:p14="http://schemas.microsoft.com/office/powerpoint/2010/main" xmlns="" val="88564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127100"/>
            <a:ext cx="8640762" cy="709612"/>
          </a:xfrm>
        </p:spPr>
        <p:txBody>
          <a:bodyPr/>
          <a:lstStyle/>
          <a:p>
            <a:pPr eaLnBrk="1" hangingPunct="1"/>
            <a:r>
              <a:rPr lang="en-US" altLang="en-US" b="1" dirty="0" smtClean="0"/>
              <a:t>Resources</a:t>
            </a:r>
          </a:p>
        </p:txBody>
      </p:sp>
      <p:sp>
        <p:nvSpPr>
          <p:cNvPr id="4099" name="Rectangle 21"/>
          <p:cNvSpPr>
            <a:spLocks noGrp="1" noChangeArrowheads="1"/>
          </p:cNvSpPr>
          <p:nvPr>
            <p:ph type="body" idx="1"/>
          </p:nvPr>
        </p:nvSpPr>
        <p:spPr/>
        <p:txBody>
          <a:bodyPr/>
          <a:lstStyle/>
          <a:p>
            <a:pPr marL="458788" indent="-458788"/>
            <a:r>
              <a:rPr lang="en-GB" sz="2800" b="1" dirty="0" smtClean="0"/>
              <a:t>We encourage our stakeholders to utilize the OASIS feedback functionality should additional clarification be needed.</a:t>
            </a:r>
          </a:p>
          <a:p>
            <a:pPr marL="839788" lvl="1" indent="-458788"/>
            <a:r>
              <a:rPr lang="en-GB" sz="2400" b="1" dirty="0" smtClean="0"/>
              <a:t>The OASIS feedback function includes the ability to ask the Sector Management Structure Chairs or the 9104-001 Sector Document Representatives (SDRs) questions regarding the intent of the published standard or CSOC expectations. </a:t>
            </a:r>
          </a:p>
          <a:p>
            <a:pPr marL="1220788" lvl="2" indent="-458788"/>
            <a:r>
              <a:rPr lang="en-GB" sz="2400" b="1" dirty="0" smtClean="0"/>
              <a:t>Note: No consulting nor arbitration questions. </a:t>
            </a:r>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16</a:t>
            </a:fld>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99108"/>
            <a:ext cx="8640762" cy="709612"/>
          </a:xfrm>
        </p:spPr>
        <p:txBody>
          <a:bodyPr/>
          <a:lstStyle/>
          <a:p>
            <a:r>
              <a:rPr lang="en-US" b="1" dirty="0" smtClean="0"/>
              <a:t>OASIS Feedback</a:t>
            </a:r>
            <a:endParaRPr lang="en-US" b="1" dirty="0"/>
          </a:p>
        </p:txBody>
      </p:sp>
      <p:sp>
        <p:nvSpPr>
          <p:cNvPr id="3" name="Content Placeholder 2"/>
          <p:cNvSpPr>
            <a:spLocks noGrp="1"/>
          </p:cNvSpPr>
          <p:nvPr>
            <p:ph idx="1"/>
          </p:nvPr>
        </p:nvSpPr>
        <p:spPr/>
        <p:txBody>
          <a:bodyPr/>
          <a:lstStyle/>
          <a:p>
            <a:r>
              <a:rPr lang="en-US" dirty="0" smtClean="0"/>
              <a:t>Please utilize the attached link below and review the OASIS Feedback guidance demonstration.</a:t>
            </a:r>
          </a:p>
          <a:p>
            <a:endParaRPr lang="en-US" dirty="0" smtClean="0">
              <a:hlinkClick r:id="rId2"/>
            </a:endParaRPr>
          </a:p>
          <a:p>
            <a:pPr>
              <a:buNone/>
            </a:pPr>
            <a:r>
              <a:rPr lang="en-US" dirty="0" smtClean="0">
                <a:hlinkClick r:id="rId2"/>
              </a:rPr>
              <a:t>OASIS Feedback Guidance</a:t>
            </a:r>
            <a:endParaRPr lang="en-US" dirty="0"/>
          </a:p>
        </p:txBody>
      </p:sp>
      <p:sp>
        <p:nvSpPr>
          <p:cNvPr id="4" name="Slide Number Placeholder 3"/>
          <p:cNvSpPr>
            <a:spLocks noGrp="1"/>
          </p:cNvSpPr>
          <p:nvPr>
            <p:ph type="sldNum" sz="quarter" idx="10"/>
          </p:nvPr>
        </p:nvSpPr>
        <p:spPr/>
        <p:txBody>
          <a:bodyPr/>
          <a:lstStyle/>
          <a:p>
            <a:pPr>
              <a:defRPr/>
            </a:pPr>
            <a:r>
              <a:rPr lang="en-GB" smtClean="0"/>
              <a:t>Page </a:t>
            </a:r>
            <a:fld id="{211BAD0A-5006-4A61-A6B2-9B5D81EA7B9C}" type="slidenum">
              <a:rPr lang="en-GB" smtClean="0"/>
              <a:pPr>
                <a:defRPr/>
              </a:pPr>
              <a:t>17</a:t>
            </a:fld>
            <a:endParaRPr lang="en-GB"/>
          </a:p>
        </p:txBody>
      </p:sp>
      <p:pic>
        <p:nvPicPr>
          <p:cNvPr id="1027" name="Picture 3"/>
          <p:cNvPicPr>
            <a:picLocks noChangeAspect="1" noChangeArrowheads="1"/>
          </p:cNvPicPr>
          <p:nvPr/>
        </p:nvPicPr>
        <p:blipFill>
          <a:blip r:embed="rId3" cstate="print"/>
          <a:srcRect/>
          <a:stretch>
            <a:fillRect/>
          </a:stretch>
        </p:blipFill>
        <p:spPr bwMode="auto">
          <a:xfrm>
            <a:off x="3923928" y="3356992"/>
            <a:ext cx="4992623" cy="2735957"/>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718" y="4005064"/>
            <a:ext cx="8640762" cy="709612"/>
          </a:xfrm>
        </p:spPr>
        <p:txBody>
          <a:bodyPr/>
          <a:lstStyle/>
          <a:p>
            <a:pPr algn="ctr" eaLnBrk="1" hangingPunct="1"/>
            <a:r>
              <a:rPr lang="en-US" altLang="en-US" b="1" dirty="0" smtClean="0"/>
              <a:t>Thank you!</a:t>
            </a:r>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18</a:t>
            </a:fld>
            <a:endParaRPr lang="en-US" altLang="en-US" smtClean="0"/>
          </a:p>
        </p:txBody>
      </p:sp>
      <p:sp>
        <p:nvSpPr>
          <p:cNvPr id="10" name="Text Box 5"/>
          <p:cNvSpPr txBox="1">
            <a:spLocks noChangeArrowheads="1"/>
          </p:cNvSpPr>
          <p:nvPr/>
        </p:nvSpPr>
        <p:spPr bwMode="auto">
          <a:xfrm>
            <a:off x="399195" y="5373216"/>
            <a:ext cx="8565293" cy="400110"/>
          </a:xfrm>
          <a:prstGeom prst="rect">
            <a:avLst/>
          </a:prstGeom>
          <a:solidFill>
            <a:schemeClr val="tx2"/>
          </a:solidFill>
          <a:ln w="28575">
            <a:solidFill>
              <a:schemeClr val="tx1"/>
            </a:solidFill>
            <a:miter lim="800000"/>
            <a:headEnd/>
            <a:tailEnd/>
          </a:ln>
          <a:effectLst/>
        </p:spPr>
        <p:txBody>
          <a:bodyPr wrap="none">
            <a:spAutoFit/>
          </a:bodyPr>
          <a:lstStyle/>
          <a:p>
            <a:pPr algn="ctr"/>
            <a:r>
              <a:rPr lang="en-US" sz="2000" i="1" dirty="0">
                <a:solidFill>
                  <a:srgbClr val="002060"/>
                </a:solidFill>
              </a:rPr>
              <a:t>ICOP Certification Scheme: </a:t>
            </a:r>
            <a:r>
              <a:rPr lang="en-US" sz="2000" i="1" dirty="0" smtClean="0">
                <a:solidFill>
                  <a:srgbClr val="002060"/>
                </a:solidFill>
              </a:rPr>
              <a:t>Efficient </a:t>
            </a:r>
            <a:r>
              <a:rPr lang="en-US" sz="2000" i="1" dirty="0">
                <a:solidFill>
                  <a:srgbClr val="002060"/>
                </a:solidFill>
              </a:rPr>
              <a:t>-  </a:t>
            </a:r>
            <a:r>
              <a:rPr lang="en-US" sz="2000" i="1" dirty="0" smtClean="0">
                <a:solidFill>
                  <a:srgbClr val="002060"/>
                </a:solidFill>
              </a:rPr>
              <a:t>Recognized – Measurable Benefits</a:t>
            </a:r>
            <a:endParaRPr lang="en-US" sz="2000" i="1" dirty="0">
              <a:solidFill>
                <a:srgbClr val="002060"/>
              </a:solidFill>
            </a:endParaRPr>
          </a:p>
        </p:txBody>
      </p:sp>
      <p:sp>
        <p:nvSpPr>
          <p:cNvPr id="11" name="Rectangle 10"/>
          <p:cNvSpPr/>
          <p:nvPr/>
        </p:nvSpPr>
        <p:spPr>
          <a:xfrm>
            <a:off x="827584" y="1772816"/>
            <a:ext cx="7488832" cy="1569660"/>
          </a:xfrm>
          <a:prstGeom prst="rect">
            <a:avLst/>
          </a:prstGeom>
        </p:spPr>
        <p:txBody>
          <a:bodyPr wrap="square">
            <a:spAutoFit/>
          </a:bodyPr>
          <a:lstStyle/>
          <a:p>
            <a:pPr marL="458788" lvl="0" indent="-458788">
              <a:spcBef>
                <a:spcPct val="20000"/>
              </a:spcBef>
              <a:buClr>
                <a:srgbClr val="C00000"/>
              </a:buClr>
              <a:buSzPct val="120000"/>
            </a:pPr>
            <a:r>
              <a:rPr lang="en-GB" sz="2400" b="1" kern="0" dirty="0" smtClean="0">
                <a:solidFill>
                  <a:srgbClr val="000000"/>
                </a:solidFill>
                <a:latin typeface="Arial"/>
                <a:cs typeface="+mn-cs"/>
              </a:rPr>
              <a:t>	Stakeholders are encouraged to download this information and share it with their staff and clients that may be applying for complex certification structure. </a:t>
            </a:r>
            <a:endParaRPr lang="en-GB" sz="2400" kern="0" dirty="0" smtClean="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Guidance</a:t>
            </a:r>
          </a:p>
        </p:txBody>
      </p:sp>
      <p:sp>
        <p:nvSpPr>
          <p:cNvPr id="4099" name="Rectangle 21"/>
          <p:cNvSpPr>
            <a:spLocks noGrp="1" noChangeArrowheads="1"/>
          </p:cNvSpPr>
          <p:nvPr>
            <p:ph type="body" idx="1"/>
          </p:nvPr>
        </p:nvSpPr>
        <p:spPr/>
        <p:txBody>
          <a:bodyPr/>
          <a:lstStyle/>
          <a:p>
            <a:pPr marL="458788" indent="-458788"/>
            <a:r>
              <a:rPr lang="en-GB" sz="2400" b="1" dirty="0" smtClean="0"/>
              <a:t>This guidance was developed in order to support  a better understanding of the complex certification structure CSOC application process. </a:t>
            </a:r>
          </a:p>
          <a:p>
            <a:pPr marL="458788" indent="-458788"/>
            <a:endParaRPr lang="en-GB" sz="2400" b="1" dirty="0" smtClean="0"/>
          </a:p>
          <a:p>
            <a:pPr marL="458788" indent="-458788"/>
            <a:r>
              <a:rPr lang="en-GB" sz="2400" b="1" dirty="0" smtClean="0"/>
              <a:t>Please refer to referenced standards for all applicable requirements. </a:t>
            </a:r>
          </a:p>
          <a:p>
            <a:pPr marL="458788" indent="-458788">
              <a:buNone/>
            </a:pPr>
            <a:r>
              <a:rPr lang="en-GB" sz="2400" b="1" dirty="0" smtClean="0"/>
              <a:t> </a:t>
            </a:r>
            <a:endParaRPr lang="en-GB" sz="2400" dirty="0" smtClean="0"/>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2</a:t>
            </a:fld>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Guidance</a:t>
            </a:r>
          </a:p>
        </p:txBody>
      </p:sp>
      <p:sp>
        <p:nvSpPr>
          <p:cNvPr id="4099" name="Rectangle 21"/>
          <p:cNvSpPr>
            <a:spLocks noGrp="1" noChangeArrowheads="1"/>
          </p:cNvSpPr>
          <p:nvPr>
            <p:ph type="body" idx="1"/>
          </p:nvPr>
        </p:nvSpPr>
        <p:spPr/>
        <p:txBody>
          <a:bodyPr/>
          <a:lstStyle/>
          <a:p>
            <a:pPr marL="458788" indent="-458788"/>
            <a:r>
              <a:rPr lang="en-GB" sz="2400" b="1" dirty="0" smtClean="0"/>
              <a:t>Included in this guidance is information related to:</a:t>
            </a:r>
          </a:p>
          <a:p>
            <a:pPr marL="839788" lvl="1" indent="-458788"/>
            <a:r>
              <a:rPr lang="en-GB" b="1" dirty="0" smtClean="0"/>
              <a:t>Complex Certification Structure Criteria &amp; Guidance</a:t>
            </a:r>
          </a:p>
          <a:p>
            <a:pPr marL="839788" lvl="1" indent="-458788"/>
            <a:r>
              <a:rPr lang="en-GB" b="1" dirty="0" smtClean="0"/>
              <a:t>CSOC Process Flow</a:t>
            </a:r>
          </a:p>
          <a:p>
            <a:pPr marL="839788" lvl="1" indent="-458788"/>
            <a:r>
              <a:rPr lang="en-GB" b="1" dirty="0" smtClean="0"/>
              <a:t>CB and AB application responsibilities</a:t>
            </a:r>
          </a:p>
          <a:p>
            <a:pPr marL="839788" lvl="1" indent="-458788"/>
            <a:r>
              <a:rPr lang="en-GB" b="1" dirty="0" smtClean="0"/>
              <a:t>Application forms</a:t>
            </a:r>
          </a:p>
          <a:p>
            <a:pPr marL="839788" lvl="1" indent="-458788"/>
            <a:r>
              <a:rPr lang="en-GB" b="1" dirty="0" smtClean="0"/>
              <a:t>Lessons learned</a:t>
            </a:r>
          </a:p>
          <a:p>
            <a:pPr marL="839788" lvl="1" indent="-458788"/>
            <a:r>
              <a:rPr lang="en-GB" b="1" dirty="0" smtClean="0"/>
              <a:t>Resources </a:t>
            </a:r>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3</a:t>
            </a:fld>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413" y="127100"/>
            <a:ext cx="8640762" cy="709612"/>
          </a:xfrm>
        </p:spPr>
        <p:txBody>
          <a:bodyPr/>
          <a:lstStyle/>
          <a:p>
            <a:pPr eaLnBrk="1" hangingPunct="1"/>
            <a:r>
              <a:rPr lang="en-US" altLang="en-US" b="1" dirty="0" smtClean="0"/>
              <a:t>Criteria</a:t>
            </a:r>
          </a:p>
        </p:txBody>
      </p:sp>
      <p:sp>
        <p:nvSpPr>
          <p:cNvPr id="4099" name="Rectangle 21"/>
          <p:cNvSpPr>
            <a:spLocks noGrp="1" noChangeArrowheads="1"/>
          </p:cNvSpPr>
          <p:nvPr>
            <p:ph type="body" idx="1"/>
          </p:nvPr>
        </p:nvSpPr>
        <p:spPr>
          <a:xfrm>
            <a:off x="322263" y="1009055"/>
            <a:ext cx="8639175" cy="4148137"/>
          </a:xfrm>
        </p:spPr>
        <p:txBody>
          <a:bodyPr/>
          <a:lstStyle/>
          <a:p>
            <a:pPr marL="458788" indent="-458788">
              <a:buNone/>
            </a:pPr>
            <a:r>
              <a:rPr lang="en-GB" sz="2400" b="1" dirty="0" smtClean="0"/>
              <a:t>9104-001:2012</a:t>
            </a:r>
          </a:p>
          <a:p>
            <a:r>
              <a:rPr lang="en-US" sz="2000" b="1" dirty="0" smtClean="0"/>
              <a:t>3.11 Certification Structure</a:t>
            </a:r>
          </a:p>
          <a:p>
            <a:pPr lvl="1">
              <a:buNone/>
            </a:pPr>
            <a:r>
              <a:rPr lang="en-US" sz="1800" dirty="0" smtClean="0"/>
              <a:t>	A term utilized to describe how the certification activities of an aviation, space, and defense organization will be structured and managed by the contracted CB. The defined structure will assist CBs with the development of a robust and conforming audit program, and provide industry with visibility of the structure within the OASIS database. These structures are defined below; further description is provided in Appendix B.</a:t>
            </a:r>
          </a:p>
          <a:p>
            <a:pPr lvl="1">
              <a:buNone/>
            </a:pPr>
            <a:r>
              <a:rPr lang="en-US" sz="1800" dirty="0" smtClean="0"/>
              <a:t>	</a:t>
            </a:r>
          </a:p>
          <a:p>
            <a:pPr lvl="1">
              <a:buNone/>
            </a:pPr>
            <a:r>
              <a:rPr lang="en-US" sz="1800" dirty="0" smtClean="0"/>
              <a:t>	e. Complex – An organization having an identified central function (the central office, but not necessarily the headquarters of the organization) at which certain activities are planned, controlled, or managed and a network of locations that are any combination of multiple site, campus, several sites, or more than one campus.</a:t>
            </a:r>
            <a:r>
              <a:rPr lang="en-GB" sz="1800" b="1" dirty="0" smtClean="0"/>
              <a:t/>
            </a:r>
            <a:br>
              <a:rPr lang="en-GB" sz="1800" b="1" dirty="0" smtClean="0"/>
            </a:br>
            <a:endParaRPr lang="en-GB" sz="1800" b="1" dirty="0" smtClean="0"/>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4</a:t>
            </a:fld>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413" y="127100"/>
            <a:ext cx="8640762" cy="709612"/>
          </a:xfrm>
        </p:spPr>
        <p:txBody>
          <a:bodyPr/>
          <a:lstStyle/>
          <a:p>
            <a:pPr eaLnBrk="1" hangingPunct="1"/>
            <a:r>
              <a:rPr lang="en-US" altLang="en-US" b="1" dirty="0" smtClean="0"/>
              <a:t>Criteria</a:t>
            </a:r>
          </a:p>
        </p:txBody>
      </p:sp>
      <p:sp>
        <p:nvSpPr>
          <p:cNvPr id="4099" name="Rectangle 21"/>
          <p:cNvSpPr>
            <a:spLocks noGrp="1" noChangeArrowheads="1"/>
          </p:cNvSpPr>
          <p:nvPr>
            <p:ph type="body" idx="1"/>
          </p:nvPr>
        </p:nvSpPr>
        <p:spPr>
          <a:xfrm>
            <a:off x="322263" y="1009055"/>
            <a:ext cx="8639175" cy="4148137"/>
          </a:xfrm>
        </p:spPr>
        <p:txBody>
          <a:bodyPr/>
          <a:lstStyle/>
          <a:p>
            <a:pPr marL="458788" indent="-458788">
              <a:buNone/>
            </a:pPr>
            <a:r>
              <a:rPr lang="en-GB" sz="1800" b="1" dirty="0" smtClean="0"/>
              <a:t>9104-001:2012</a:t>
            </a:r>
          </a:p>
          <a:p>
            <a:pPr>
              <a:buNone/>
            </a:pPr>
            <a:r>
              <a:rPr lang="en-US" sz="1800" dirty="0" smtClean="0"/>
              <a:t>8.1.3 Certification Structure Review and Determination</a:t>
            </a:r>
          </a:p>
          <a:p>
            <a:pPr marL="457200" lvl="1">
              <a:buNone/>
            </a:pPr>
            <a:r>
              <a:rPr lang="en-US" sz="1600" dirty="0" smtClean="0"/>
              <a:t>	The CB shall maintain documented evidence of the review and determination of all certification structures, including the audit duration calculation. For a complex certification structure, this information shall be forwarded to the IAQG OPMT Certification Oversight Subcommittee for review, prior to the Stage 2 audit. </a:t>
            </a:r>
          </a:p>
          <a:p>
            <a:pPr marL="457200" lvl="1">
              <a:buNone/>
            </a:pPr>
            <a:endParaRPr lang="en-US" sz="1600" dirty="0" smtClean="0"/>
          </a:p>
          <a:p>
            <a:pPr>
              <a:buNone/>
            </a:pPr>
            <a:endParaRPr lang="en-US" sz="1800" dirty="0" smtClean="0"/>
          </a:p>
          <a:p>
            <a:pPr>
              <a:buNone/>
            </a:pPr>
            <a:r>
              <a:rPr lang="en-US" sz="1800" dirty="0" smtClean="0"/>
              <a:t>8.2.1.5 Complex Certification Structure</a:t>
            </a:r>
          </a:p>
          <a:p>
            <a:pPr marL="838200" lvl="2">
              <a:buNone/>
            </a:pPr>
            <a:r>
              <a:rPr lang="en-US" sz="1600" dirty="0" smtClean="0"/>
              <a:t>a. 	The for each organizational type subset shall be calculated using the applicable methodology for the certification structure (i.e., multiple site, campus, several sites). Complex organizations may also include organizations that contain more than one campus.</a:t>
            </a:r>
          </a:p>
          <a:p>
            <a:pPr marL="838200" lvl="2">
              <a:buClr>
                <a:srgbClr val="000000"/>
              </a:buClr>
              <a:buAutoNum type="alphaLcPeriod" startAt="2"/>
            </a:pPr>
            <a:r>
              <a:rPr lang="en-US" sz="1600" dirty="0" smtClean="0"/>
              <a:t>The rational for the subset organizational types shall be documented by the client and the CB, and in all cases the applied methodology, audit duration calculation, planned audit program, sampling plan for multiple site organizations, processes for campus organizations, and associated justification shall be submitted for review to the IAQG OPMT Certification Structure Review Sub-audit duration Team.</a:t>
            </a:r>
            <a:r>
              <a:rPr lang="en-GB" sz="1600" b="1" dirty="0" smtClean="0"/>
              <a:t/>
            </a:r>
            <a:br>
              <a:rPr lang="en-GB" sz="1600" b="1" dirty="0" smtClean="0"/>
            </a:br>
            <a:endParaRPr lang="en-GB" sz="1600" b="1" dirty="0" smtClean="0"/>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5</a:t>
            </a:fld>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smtClean="0"/>
              <a:t>Certification Structures:  Complex</a:t>
            </a:r>
          </a:p>
        </p:txBody>
      </p:sp>
      <p:sp>
        <p:nvSpPr>
          <p:cNvPr id="53251" name="Rectangle 21"/>
          <p:cNvSpPr>
            <a:spLocks noGrp="1" noChangeArrowheads="1"/>
          </p:cNvSpPr>
          <p:nvPr>
            <p:ph type="body" idx="1"/>
          </p:nvPr>
        </p:nvSpPr>
        <p:spPr>
          <a:xfrm>
            <a:off x="252413" y="1628775"/>
            <a:ext cx="8639175" cy="4003675"/>
          </a:xfrm>
        </p:spPr>
        <p:txBody>
          <a:bodyPr/>
          <a:lstStyle/>
          <a:p>
            <a:pPr>
              <a:spcBef>
                <a:spcPts val="300"/>
              </a:spcBef>
              <a:spcAft>
                <a:spcPts val="300"/>
              </a:spcAft>
            </a:pPr>
            <a:r>
              <a:rPr lang="en-GB" sz="2000" smtClean="0"/>
              <a:t>An organisation having an identified central function (the central office, but not necessarily the headquarters of the organization) at which certain activities are planned, controlled, or managed </a:t>
            </a:r>
          </a:p>
          <a:p>
            <a:pPr>
              <a:spcBef>
                <a:spcPts val="300"/>
              </a:spcBef>
              <a:spcAft>
                <a:spcPts val="300"/>
              </a:spcAft>
            </a:pPr>
            <a:r>
              <a:rPr lang="en-GB" sz="2000" smtClean="0"/>
              <a:t>A network of locations that are any combination of multiple site, campus, several sites, or more than one campus</a:t>
            </a:r>
          </a:p>
          <a:p>
            <a:pPr marL="738188" lvl="1" indent="-357188">
              <a:spcBef>
                <a:spcPts val="600"/>
              </a:spcBef>
              <a:spcAft>
                <a:spcPts val="600"/>
              </a:spcAft>
              <a:buFont typeface="Arial" charset="0"/>
              <a:buChar char="‒"/>
            </a:pPr>
            <a:endParaRPr lang="en-GB" smtClean="0"/>
          </a:p>
        </p:txBody>
      </p:sp>
      <p:sp>
        <p:nvSpPr>
          <p:cNvPr id="53252" name="Slide Number Placeholder 5"/>
          <p:cNvSpPr>
            <a:spLocks noGrp="1"/>
          </p:cNvSpPr>
          <p:nvPr>
            <p:ph type="sldNum" sz="quarter" idx="10"/>
          </p:nvPr>
        </p:nvSpPr>
        <p:spPr>
          <a:noFill/>
        </p:spPr>
        <p:txBody>
          <a:bodyPr/>
          <a:lstStyle/>
          <a:p>
            <a:r>
              <a:rPr lang="en-GB" smtClean="0">
                <a:latin typeface="Arial" charset="0"/>
                <a:cs typeface="Arial" charset="0"/>
              </a:rPr>
              <a:t>Page </a:t>
            </a:r>
            <a:fld id="{A4B3430E-78F1-4C64-97B7-E09529922F82}" type="slidenum">
              <a:rPr smtClean="0">
                <a:latin typeface="Arial" charset="0"/>
                <a:cs typeface="Arial" charset="0"/>
              </a:rPr>
              <a:pPr/>
              <a:t>6</a:t>
            </a:fld>
            <a:r>
              <a:rPr lang="en-GB" smtClean="0">
                <a:latin typeface="Arial" charset="0"/>
                <a:cs typeface="Arial" charset="0"/>
              </a:rPr>
              <a:t>	</a:t>
            </a:r>
          </a:p>
        </p:txBody>
      </p:sp>
      <p:sp>
        <p:nvSpPr>
          <p:cNvPr id="5" name="Rectangle 2"/>
          <p:cNvSpPr txBox="1">
            <a:spLocks noChangeArrowheads="1"/>
          </p:cNvSpPr>
          <p:nvPr/>
        </p:nvSpPr>
        <p:spPr bwMode="auto">
          <a:xfrm>
            <a:off x="2484438" y="115888"/>
            <a:ext cx="3959225" cy="709612"/>
          </a:xfrm>
          <a:prstGeom prst="rect">
            <a:avLst/>
          </a:prstGeom>
          <a:noFill/>
          <a:ln w="6350">
            <a:noFill/>
            <a:miter lim="800000"/>
            <a:headEnd/>
            <a:tailEnd/>
          </a:ln>
        </p:spPr>
        <p:txBody>
          <a:bodyPr lIns="0" tIns="36000" rIns="0" bIns="0" anchor="ctr"/>
          <a:lstStyle/>
          <a:p>
            <a:pPr algn="ctr">
              <a:lnSpc>
                <a:spcPct val="80000"/>
              </a:lnSpc>
              <a:defRPr/>
            </a:pPr>
            <a:r>
              <a:rPr lang="en-US" sz="2800" b="1" kern="0" dirty="0" smtClean="0">
                <a:solidFill>
                  <a:srgbClr val="000000"/>
                </a:solidFill>
                <a:latin typeface="+mj-lt"/>
                <a:ea typeface="+mj-ea"/>
                <a:cs typeface="+mj-cs"/>
              </a:rPr>
              <a:t>9104-001</a:t>
            </a:r>
          </a:p>
          <a:p>
            <a:pPr algn="ctr">
              <a:lnSpc>
                <a:spcPct val="80000"/>
              </a:lnSpc>
              <a:defRPr/>
            </a:pPr>
            <a:r>
              <a:rPr lang="en-US" sz="2800" b="1" kern="0" dirty="0" smtClean="0">
                <a:solidFill>
                  <a:srgbClr val="000000"/>
                </a:solidFill>
                <a:latin typeface="+mj-lt"/>
                <a:ea typeface="+mj-ea"/>
                <a:cs typeface="+mj-cs"/>
              </a:rPr>
              <a:t>Guidance </a:t>
            </a:r>
            <a:endParaRPr lang="en-US" sz="2800" b="1" kern="0" dirty="0">
              <a:solidFill>
                <a:srgbClr val="000000"/>
              </a:solidFill>
              <a:latin typeface="+mj-lt"/>
              <a:ea typeface="+mj-ea"/>
              <a:cs typeface="+mj-cs"/>
            </a:endParaRPr>
          </a:p>
        </p:txBody>
      </p:sp>
      <p:pic>
        <p:nvPicPr>
          <p:cNvPr id="53254" name="Picture 1"/>
          <p:cNvPicPr>
            <a:picLocks noChangeAspect="1" noChangeArrowheads="1"/>
          </p:cNvPicPr>
          <p:nvPr/>
        </p:nvPicPr>
        <p:blipFill>
          <a:blip r:embed="rId3" cstate="print"/>
          <a:srcRect/>
          <a:stretch>
            <a:fillRect/>
          </a:stretch>
        </p:blipFill>
        <p:spPr bwMode="auto">
          <a:xfrm>
            <a:off x="1619250" y="3360738"/>
            <a:ext cx="5365750" cy="3308350"/>
          </a:xfrm>
          <a:prstGeom prst="rect">
            <a:avLst/>
          </a:prstGeom>
          <a:noFill/>
          <a:ln w="9525">
            <a:noFill/>
            <a:miter lim="800000"/>
            <a:headEnd/>
            <a:tailEnd/>
          </a:ln>
        </p:spPr>
      </p:pic>
      <p:sp>
        <p:nvSpPr>
          <p:cNvPr id="53255" name="TextBox 8"/>
          <p:cNvSpPr txBox="1">
            <a:spLocks noChangeArrowheads="1"/>
          </p:cNvSpPr>
          <p:nvPr/>
        </p:nvSpPr>
        <p:spPr bwMode="auto">
          <a:xfrm>
            <a:off x="827088" y="6351588"/>
            <a:ext cx="1354137" cy="246062"/>
          </a:xfrm>
          <a:prstGeom prst="rect">
            <a:avLst/>
          </a:prstGeom>
          <a:noFill/>
          <a:ln w="9525">
            <a:noFill/>
            <a:miter lim="800000"/>
            <a:headEnd/>
            <a:tailEnd/>
          </a:ln>
        </p:spPr>
        <p:txBody>
          <a:bodyPr>
            <a:spAutoFit/>
          </a:bodyPr>
          <a:lstStyle/>
          <a:p>
            <a:pPr algn="r"/>
            <a:r>
              <a:rPr lang="en-GB" sz="1000">
                <a:solidFill>
                  <a:srgbClr val="000000"/>
                </a:solidFill>
              </a:rPr>
              <a:t>Example Diagram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b="1" smtClean="0"/>
              <a:t>Certification Structures:  Complex</a:t>
            </a:r>
          </a:p>
        </p:txBody>
      </p:sp>
      <p:sp>
        <p:nvSpPr>
          <p:cNvPr id="59395" name="Rectangle 21"/>
          <p:cNvSpPr>
            <a:spLocks noGrp="1" noChangeArrowheads="1"/>
          </p:cNvSpPr>
          <p:nvPr>
            <p:ph type="body" idx="1"/>
          </p:nvPr>
        </p:nvSpPr>
        <p:spPr>
          <a:xfrm>
            <a:off x="252413" y="1628775"/>
            <a:ext cx="8639175" cy="4148138"/>
          </a:xfrm>
        </p:spPr>
        <p:txBody>
          <a:bodyPr/>
          <a:lstStyle/>
          <a:p>
            <a:pPr marL="357188" indent="-357188">
              <a:spcBef>
                <a:spcPts val="400"/>
              </a:spcBef>
              <a:spcAft>
                <a:spcPts val="400"/>
              </a:spcAft>
            </a:pPr>
            <a:r>
              <a:rPr lang="en-GB" dirty="0" smtClean="0"/>
              <a:t>When a CB determines with its client that the certification structure will be ‘Complex’ they have to (clause 8.2.1.5):</a:t>
            </a:r>
          </a:p>
          <a:p>
            <a:pPr marL="738188" lvl="1" indent="-357188">
              <a:spcBef>
                <a:spcPts val="400"/>
              </a:spcBef>
              <a:spcAft>
                <a:spcPts val="400"/>
              </a:spcAft>
              <a:buFont typeface="Arial" charset="0"/>
              <a:buChar char="‒"/>
            </a:pPr>
            <a:r>
              <a:rPr lang="en-GB" dirty="0" smtClean="0"/>
              <a:t>Document the rational for the subset organisational types</a:t>
            </a:r>
          </a:p>
          <a:p>
            <a:pPr marL="738188" lvl="1" indent="-357188">
              <a:spcBef>
                <a:spcPts val="400"/>
              </a:spcBef>
              <a:spcAft>
                <a:spcPts val="400"/>
              </a:spcAft>
              <a:buFont typeface="Arial" charset="0"/>
              <a:buChar char="‒"/>
            </a:pPr>
            <a:r>
              <a:rPr lang="en-GB" dirty="0" smtClean="0"/>
              <a:t>An application is to be sent to the IAQG OPMT Certification Structure Oversight Committee (CSOC)</a:t>
            </a:r>
            <a:endParaRPr lang="en-GB" sz="1600" dirty="0" smtClean="0"/>
          </a:p>
          <a:p>
            <a:pPr marL="738188" lvl="1" indent="-357188">
              <a:spcBef>
                <a:spcPts val="400"/>
              </a:spcBef>
              <a:spcAft>
                <a:spcPts val="400"/>
              </a:spcAft>
              <a:buFont typeface="Arial" charset="0"/>
              <a:buChar char="‒"/>
            </a:pPr>
            <a:r>
              <a:rPr lang="en-GB" dirty="0" smtClean="0"/>
              <a:t>The application includes:</a:t>
            </a:r>
          </a:p>
          <a:p>
            <a:pPr marL="1119188" lvl="2" indent="-357188">
              <a:spcBef>
                <a:spcPts val="300"/>
              </a:spcBef>
              <a:spcAft>
                <a:spcPts val="300"/>
              </a:spcAft>
              <a:buFont typeface="Arial" charset="0"/>
              <a:buChar char="»"/>
            </a:pPr>
            <a:r>
              <a:rPr lang="en-GB" dirty="0" smtClean="0"/>
              <a:t>applied methodology, </a:t>
            </a:r>
          </a:p>
          <a:p>
            <a:pPr marL="1119188" lvl="2" indent="-357188">
              <a:spcBef>
                <a:spcPts val="300"/>
              </a:spcBef>
              <a:spcAft>
                <a:spcPts val="300"/>
              </a:spcAft>
              <a:buFont typeface="Arial" charset="0"/>
              <a:buChar char="»"/>
            </a:pPr>
            <a:r>
              <a:rPr lang="en-GB" dirty="0" smtClean="0"/>
              <a:t>audit duration calculation, </a:t>
            </a:r>
          </a:p>
          <a:p>
            <a:pPr marL="1119188" lvl="2" indent="-357188">
              <a:spcBef>
                <a:spcPts val="300"/>
              </a:spcBef>
              <a:spcAft>
                <a:spcPts val="300"/>
              </a:spcAft>
              <a:buFont typeface="Arial" charset="0"/>
              <a:buChar char="»"/>
            </a:pPr>
            <a:r>
              <a:rPr lang="en-GB" dirty="0" smtClean="0"/>
              <a:t>planned audit program and sampling plan for multiple site organizations, processes for campus organizations</a:t>
            </a:r>
          </a:p>
          <a:p>
            <a:pPr marL="1119188" lvl="2" indent="-357188">
              <a:spcBef>
                <a:spcPts val="300"/>
              </a:spcBef>
              <a:spcAft>
                <a:spcPts val="300"/>
              </a:spcAft>
              <a:buFont typeface="Arial" charset="0"/>
              <a:buChar char="»"/>
            </a:pPr>
            <a:r>
              <a:rPr lang="en-GB" dirty="0" smtClean="0"/>
              <a:t>justification</a:t>
            </a:r>
          </a:p>
          <a:p>
            <a:pPr marL="357188" indent="-357188">
              <a:spcBef>
                <a:spcPts val="400"/>
              </a:spcBef>
              <a:spcAft>
                <a:spcPts val="400"/>
              </a:spcAft>
            </a:pPr>
            <a:r>
              <a:rPr lang="en-GB" dirty="0" smtClean="0"/>
              <a:t>Review results to be received from the IAQG OPMT CSOC before proceeding with the Stage 2 audit (clause 8.1.3)</a:t>
            </a:r>
          </a:p>
          <a:p>
            <a:pPr marL="357188" indent="-357188">
              <a:spcBef>
                <a:spcPts val="400"/>
              </a:spcBef>
              <a:spcAft>
                <a:spcPts val="400"/>
              </a:spcAft>
            </a:pPr>
            <a:endParaRPr lang="en-GB" dirty="0" smtClean="0"/>
          </a:p>
          <a:p>
            <a:pPr marL="738188" lvl="1" indent="-357188">
              <a:spcBef>
                <a:spcPts val="600"/>
              </a:spcBef>
              <a:spcAft>
                <a:spcPts val="600"/>
              </a:spcAft>
              <a:buFont typeface="Arial" charset="0"/>
              <a:buChar char="‒"/>
            </a:pPr>
            <a:endParaRPr lang="en-GB" dirty="0" smtClean="0"/>
          </a:p>
        </p:txBody>
      </p:sp>
      <p:sp>
        <p:nvSpPr>
          <p:cNvPr id="59396" name="Slide Number Placeholder 5"/>
          <p:cNvSpPr>
            <a:spLocks noGrp="1"/>
          </p:cNvSpPr>
          <p:nvPr>
            <p:ph type="sldNum" sz="quarter" idx="10"/>
          </p:nvPr>
        </p:nvSpPr>
        <p:spPr>
          <a:noFill/>
        </p:spPr>
        <p:txBody>
          <a:bodyPr/>
          <a:lstStyle/>
          <a:p>
            <a:r>
              <a:rPr lang="en-GB" smtClean="0">
                <a:latin typeface="Arial" charset="0"/>
                <a:cs typeface="Arial" charset="0"/>
              </a:rPr>
              <a:t>Page </a:t>
            </a:r>
            <a:fld id="{27BF3616-FCA0-40BA-892A-1A4CF41F02A8}" type="slidenum">
              <a:rPr smtClean="0">
                <a:latin typeface="Arial" charset="0"/>
                <a:cs typeface="Arial" charset="0"/>
              </a:rPr>
              <a:pPr/>
              <a:t>7</a:t>
            </a:fld>
            <a:endParaRPr lang="en-GB" smtClean="0">
              <a:latin typeface="Arial" charset="0"/>
              <a:cs typeface="Arial" charset="0"/>
            </a:endParaRPr>
          </a:p>
        </p:txBody>
      </p:sp>
      <p:sp>
        <p:nvSpPr>
          <p:cNvPr id="5" name="Rectangle 2"/>
          <p:cNvSpPr txBox="1">
            <a:spLocks noChangeArrowheads="1"/>
          </p:cNvSpPr>
          <p:nvPr/>
        </p:nvSpPr>
        <p:spPr bwMode="auto">
          <a:xfrm>
            <a:off x="2484438" y="115888"/>
            <a:ext cx="3959225" cy="709612"/>
          </a:xfrm>
          <a:prstGeom prst="rect">
            <a:avLst/>
          </a:prstGeom>
          <a:noFill/>
          <a:ln w="6350">
            <a:noFill/>
            <a:miter lim="800000"/>
            <a:headEnd/>
            <a:tailEnd/>
          </a:ln>
        </p:spPr>
        <p:txBody>
          <a:bodyPr lIns="0" tIns="36000" rIns="0" bIns="0" anchor="ctr"/>
          <a:lstStyle/>
          <a:p>
            <a:pPr algn="ctr">
              <a:lnSpc>
                <a:spcPct val="80000"/>
              </a:lnSpc>
              <a:defRPr/>
            </a:pPr>
            <a:r>
              <a:rPr lang="en-US" sz="2800" b="1" kern="0" dirty="0" smtClean="0">
                <a:solidFill>
                  <a:srgbClr val="000000"/>
                </a:solidFill>
                <a:latin typeface="+mj-lt"/>
                <a:ea typeface="+mj-ea"/>
                <a:cs typeface="+mj-cs"/>
              </a:rPr>
              <a:t>9104-001</a:t>
            </a:r>
          </a:p>
          <a:p>
            <a:pPr algn="ctr">
              <a:lnSpc>
                <a:spcPct val="80000"/>
              </a:lnSpc>
              <a:defRPr/>
            </a:pPr>
            <a:r>
              <a:rPr lang="en-US" sz="2800" b="1" kern="0" dirty="0" smtClean="0">
                <a:solidFill>
                  <a:srgbClr val="000000"/>
                </a:solidFill>
                <a:latin typeface="+mj-lt"/>
                <a:ea typeface="+mj-ea"/>
                <a:cs typeface="+mj-cs"/>
              </a:rPr>
              <a:t>Guidance </a:t>
            </a:r>
            <a:endParaRPr lang="en-US" sz="28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413" y="116632"/>
            <a:ext cx="8640762" cy="709612"/>
          </a:xfrm>
        </p:spPr>
        <p:txBody>
          <a:bodyPr/>
          <a:lstStyle/>
          <a:p>
            <a:pPr eaLnBrk="1" hangingPunct="1"/>
            <a:r>
              <a:rPr lang="en-US" altLang="en-US" b="1" dirty="0" smtClean="0"/>
              <a:t>Criteria</a:t>
            </a:r>
          </a:p>
        </p:txBody>
      </p:sp>
      <p:sp>
        <p:nvSpPr>
          <p:cNvPr id="4099" name="Rectangle 21"/>
          <p:cNvSpPr>
            <a:spLocks noGrp="1" noChangeArrowheads="1"/>
          </p:cNvSpPr>
          <p:nvPr>
            <p:ph type="body" idx="1"/>
          </p:nvPr>
        </p:nvSpPr>
        <p:spPr>
          <a:xfrm>
            <a:off x="322263" y="1340768"/>
            <a:ext cx="8639175" cy="4148137"/>
          </a:xfrm>
        </p:spPr>
        <p:txBody>
          <a:bodyPr/>
          <a:lstStyle/>
          <a:p>
            <a:pPr marL="458788" indent="-458788">
              <a:buNone/>
            </a:pPr>
            <a:r>
              <a:rPr lang="en-GB" sz="1800" b="1" dirty="0" smtClean="0"/>
              <a:t>9104-001:2012</a:t>
            </a:r>
          </a:p>
          <a:p>
            <a:pPr>
              <a:buNone/>
            </a:pPr>
            <a:r>
              <a:rPr lang="en-US" sz="1800" dirty="0" smtClean="0"/>
              <a:t>13.5 Certification Structure Oversight Subcommittee</a:t>
            </a:r>
          </a:p>
          <a:p>
            <a:pPr lvl="1">
              <a:buNone/>
            </a:pPr>
            <a:r>
              <a:rPr lang="en-US" sz="1800" dirty="0" smtClean="0">
                <a:ea typeface="+mn-ea"/>
                <a:cs typeface="+mn-cs"/>
              </a:rPr>
              <a:t>a. The IAQG OPMT will establish a subcommittee which shall have the responsibility to review and provide recommendations related to CB audit program proposals for complex certification structures.</a:t>
            </a:r>
          </a:p>
          <a:p>
            <a:pPr lvl="1">
              <a:buNone/>
            </a:pPr>
            <a:r>
              <a:rPr lang="en-US" sz="1800" dirty="0" smtClean="0">
                <a:ea typeface="+mn-ea"/>
                <a:cs typeface="+mn-cs"/>
              </a:rPr>
              <a:t>b. This subcommittee shall also be utilized by the OPMT to review any complaints received related to certification structure decisions.</a:t>
            </a:r>
          </a:p>
          <a:p>
            <a:pPr lvl="1">
              <a:buNone/>
            </a:pPr>
            <a:r>
              <a:rPr lang="en-US" sz="1800" dirty="0" smtClean="0">
                <a:ea typeface="+mn-ea"/>
                <a:cs typeface="+mn-cs"/>
              </a:rPr>
              <a:t>c. This review process shall be documented by the OPMT and will include requirements for sub-team representation (e.g., AB’s, CB’s, IAQG members), team member qualifications, and the timely  management of CB requests.</a:t>
            </a:r>
          </a:p>
          <a:p>
            <a:pPr lvl="1">
              <a:buNone/>
            </a:pPr>
            <a:r>
              <a:rPr lang="en-US" sz="1800" dirty="0" smtClean="0">
                <a:ea typeface="+mn-ea"/>
                <a:cs typeface="+mn-cs"/>
              </a:rPr>
              <a:t>d. The results of these reviews and lessons learned will be reported to the OPMT.</a:t>
            </a:r>
            <a:r>
              <a:rPr lang="en-GB" sz="1800" dirty="0" smtClean="0">
                <a:ea typeface="+mn-ea"/>
                <a:cs typeface="+mn-cs"/>
              </a:rPr>
              <a:t> </a:t>
            </a:r>
          </a:p>
        </p:txBody>
      </p:sp>
      <p:sp>
        <p:nvSpPr>
          <p:cNvPr id="4100" name="Slide Number Placeholder 5"/>
          <p:cNvSpPr>
            <a:spLocks noGrp="1"/>
          </p:cNvSpPr>
          <p:nvPr>
            <p:ph type="sldNum" sz="quarter" idx="10"/>
          </p:nvPr>
        </p:nvSpPr>
        <p:spPr>
          <a:noFill/>
        </p:spPr>
        <p:txBody>
          <a:bodyPr/>
          <a:lstStyle/>
          <a:p>
            <a:r>
              <a:rPr lang="en-US" altLang="en-US" smtClean="0"/>
              <a:t>Page </a:t>
            </a:r>
            <a:fld id="{BC2C6BBA-2D5E-46CE-B6A7-A974A777CD74}" type="slidenum">
              <a:rPr altLang="en-US" smtClean="0"/>
              <a:pPr/>
              <a:t>8</a:t>
            </a:fld>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413" y="116632"/>
            <a:ext cx="8640762" cy="709612"/>
          </a:xfrm>
        </p:spPr>
        <p:txBody>
          <a:bodyPr/>
          <a:lstStyle/>
          <a:p>
            <a:pPr eaLnBrk="1" hangingPunct="1"/>
            <a:r>
              <a:rPr lang="en-US" altLang="en-US" dirty="0" smtClean="0"/>
              <a:t>Reference Information</a:t>
            </a:r>
          </a:p>
        </p:txBody>
      </p:sp>
      <p:sp>
        <p:nvSpPr>
          <p:cNvPr id="4099" name="Rectangle 21"/>
          <p:cNvSpPr>
            <a:spLocks noGrp="1" noChangeArrowheads="1"/>
          </p:cNvSpPr>
          <p:nvPr>
            <p:ph type="body" idx="1"/>
          </p:nvPr>
        </p:nvSpPr>
        <p:spPr>
          <a:xfrm>
            <a:off x="252413" y="980728"/>
            <a:ext cx="8639175" cy="4148137"/>
          </a:xfrm>
        </p:spPr>
        <p:txBody>
          <a:bodyPr/>
          <a:lstStyle/>
          <a:p>
            <a:pPr>
              <a:buNone/>
            </a:pPr>
            <a:r>
              <a:rPr lang="en-US" sz="1800" b="1" dirty="0" smtClean="0"/>
              <a:t>CSOC Process:</a:t>
            </a:r>
          </a:p>
          <a:p>
            <a:r>
              <a:rPr lang="en-US" sz="1800" dirty="0" smtClean="0"/>
              <a:t>This IAQG Other Party Management Team (OPMT) Operating Procedure 204 has been developed to define IAQG OPMT Certification Structure Oversight Committee (CSOC) requirements in support of conformance to the 9104-001 standard. This committee shall support certification structure complaint resolution and the review of complex certification structure requests.</a:t>
            </a:r>
          </a:p>
          <a:p>
            <a:endParaRPr lang="en-GB" sz="1200" dirty="0" smtClean="0"/>
          </a:p>
          <a:p>
            <a:pPr>
              <a:buNone/>
            </a:pPr>
            <a:r>
              <a:rPr lang="en-US" sz="1800" b="1" i="1" dirty="0" smtClean="0"/>
              <a:t>	Note: IAQG Operating procedures are not available to the general public; therefore we have provided reference to applicable information to support better awareness and understanding of the process. </a:t>
            </a:r>
          </a:p>
          <a:p>
            <a:pPr>
              <a:buNone/>
            </a:pPr>
            <a:r>
              <a:rPr lang="en-US" sz="1800" b="1" i="1" dirty="0" smtClean="0"/>
              <a:t>	Process guidance and request forms can be obtained via the OASIS database and CSOC guidance link (see slide 15).</a:t>
            </a:r>
            <a:endParaRPr lang="en-US" sz="1800" dirty="0" smtClean="0">
              <a:ea typeface="+mn-ea"/>
              <a:cs typeface="+mn-cs"/>
            </a:endParaRPr>
          </a:p>
          <a:p>
            <a:pPr>
              <a:buNone/>
            </a:pPr>
            <a:endParaRPr lang="en-US" sz="1100" b="1" dirty="0" smtClean="0"/>
          </a:p>
          <a:p>
            <a:pPr>
              <a:buNone/>
            </a:pPr>
            <a:r>
              <a:rPr lang="en-US" sz="1800" b="1" dirty="0" smtClean="0"/>
              <a:t>CSOC Structure:</a:t>
            </a:r>
          </a:p>
          <a:p>
            <a:r>
              <a:rPr lang="en-US" sz="1800" dirty="0" smtClean="0"/>
              <a:t>The CSOC is a committee comprised of representatives from all three IAQG global SMS (AAQG RMC, APAQG JRMC, EAQG OPMT), which is responsible for execution of the processes as described in this procedure and Appendix A process map.</a:t>
            </a:r>
          </a:p>
          <a:p>
            <a:endParaRPr lang="en-US" sz="1400" dirty="0" smtClean="0"/>
          </a:p>
          <a:p>
            <a:pPr>
              <a:buNone/>
            </a:pPr>
            <a:r>
              <a:rPr lang="en-US" sz="1800" dirty="0" smtClean="0">
                <a:ea typeface="+mn-ea"/>
                <a:cs typeface="+mn-cs"/>
              </a:rPr>
              <a:t>	</a:t>
            </a:r>
            <a:endParaRPr lang="en-US" sz="1800" b="1" i="1" dirty="0" smtClean="0">
              <a:ea typeface="+mn-ea"/>
              <a:cs typeface="+mn-cs"/>
            </a:endParaRPr>
          </a:p>
          <a:p>
            <a:pPr>
              <a:buNone/>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AQG presentation Format January 2012">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AQG-OK2[1]">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IAQG presentation Format January 2012</Template>
  <TotalTime>1085</TotalTime>
  <Words>1100</Words>
  <Application>Microsoft Office PowerPoint</Application>
  <PresentationFormat>On-screen Show (4:3)</PresentationFormat>
  <Paragraphs>157</Paragraphs>
  <Slides>18</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IAQG presentation Format January 2012</vt:lpstr>
      <vt:lpstr>IAQG-OK2[1]</vt:lpstr>
      <vt:lpstr>Document</vt:lpstr>
      <vt:lpstr>CSOC – Certification Structure Oversight Committee </vt:lpstr>
      <vt:lpstr>Guidance</vt:lpstr>
      <vt:lpstr>Guidance</vt:lpstr>
      <vt:lpstr>Criteria</vt:lpstr>
      <vt:lpstr>Criteria</vt:lpstr>
      <vt:lpstr>Certification Structures:  Complex</vt:lpstr>
      <vt:lpstr>Certification Structures:  Complex</vt:lpstr>
      <vt:lpstr>Criteria</vt:lpstr>
      <vt:lpstr>Reference Information</vt:lpstr>
      <vt:lpstr>CSOC Process Flow</vt:lpstr>
      <vt:lpstr>CB CSOC Request Responsibilities</vt:lpstr>
      <vt:lpstr>AB CSOC Request Responsibilities</vt:lpstr>
      <vt:lpstr>Embedded - csoc Forms</vt:lpstr>
      <vt:lpstr>CSOC - Lessons Learned</vt:lpstr>
      <vt:lpstr>Resources IAQG – CSOC Web Page</vt:lpstr>
      <vt:lpstr>Resources</vt:lpstr>
      <vt:lpstr>OASIS Feedback</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Folland</dc:creator>
  <cp:lastModifiedBy>btl5688</cp:lastModifiedBy>
  <cp:revision>72</cp:revision>
  <cp:lastPrinted>2002-07-31T12:44:26Z</cp:lastPrinted>
  <dcterms:created xsi:type="dcterms:W3CDTF">2012-03-20T16:38:56Z</dcterms:created>
  <dcterms:modified xsi:type="dcterms:W3CDTF">2015-11-05T14:12:22Z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_Doc_Type">
    <vt:lpwstr>PR</vt:lpwstr>
  </property>
</Properties>
</file>